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9" r:id="rId4"/>
    <p:sldId id="260" r:id="rId5"/>
    <p:sldId id="263" r:id="rId6"/>
    <p:sldId id="268" r:id="rId7"/>
    <p:sldId id="261" r:id="rId8"/>
    <p:sldId id="264" r:id="rId9"/>
    <p:sldId id="262" r:id="rId10"/>
    <p:sldId id="265" r:id="rId11"/>
    <p:sldId id="271" r:id="rId12"/>
    <p:sldId id="267" r:id="rId13"/>
    <p:sldId id="272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8086E-368E-4A47-A8E8-21F1CE21A3FF}" v="78" dt="2023-10-27T10:26:51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2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av ." userId="7db4932b7525c950" providerId="LiveId" clId="{8708086E-368E-4A47-A8E8-21F1CE21A3FF}"/>
    <pc:docChg chg="undo custSel addSld delSld modSld sldOrd">
      <pc:chgData name="Pranav ." userId="7db4932b7525c950" providerId="LiveId" clId="{8708086E-368E-4A47-A8E8-21F1CE21A3FF}" dt="2023-10-28T04:46:11.053" v="4436" actId="170"/>
      <pc:docMkLst>
        <pc:docMk/>
      </pc:docMkLst>
      <pc:sldChg chg="modSp mod">
        <pc:chgData name="Pranav ." userId="7db4932b7525c950" providerId="LiveId" clId="{8708086E-368E-4A47-A8E8-21F1CE21A3FF}" dt="2023-10-27T12:35:14.150" v="3417" actId="14100"/>
        <pc:sldMkLst>
          <pc:docMk/>
          <pc:sldMk cId="0" sldId="256"/>
        </pc:sldMkLst>
        <pc:spChg chg="mod">
          <ac:chgData name="Pranav ." userId="7db4932b7525c950" providerId="LiveId" clId="{8708086E-368E-4A47-A8E8-21F1CE21A3FF}" dt="2023-10-27T12:34:58.957" v="3412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Pranav ." userId="7db4932b7525c950" providerId="LiveId" clId="{8708086E-368E-4A47-A8E8-21F1CE21A3FF}" dt="2023-10-27T12:35:14.150" v="3417" actId="14100"/>
          <ac:spMkLst>
            <pc:docMk/>
            <pc:sldMk cId="0" sldId="256"/>
            <ac:spMk id="6" creationId="{00000000-0000-0000-0000-000000000000}"/>
          </ac:spMkLst>
        </pc:spChg>
        <pc:spChg chg="mod">
          <ac:chgData name="Pranav ." userId="7db4932b7525c950" providerId="LiveId" clId="{8708086E-368E-4A47-A8E8-21F1CE21A3FF}" dt="2023-10-26T16:42:13.449" v="1313" actId="20577"/>
          <ac:spMkLst>
            <pc:docMk/>
            <pc:sldMk cId="0" sldId="256"/>
            <ac:spMk id="9" creationId="{00000000-0000-0000-0000-000000000000}"/>
          </ac:spMkLst>
        </pc:spChg>
      </pc:sldChg>
      <pc:sldChg chg="modSp del mod">
        <pc:chgData name="Pranav ." userId="7db4932b7525c950" providerId="LiveId" clId="{8708086E-368E-4A47-A8E8-21F1CE21A3FF}" dt="2023-10-20T10:16:36.372" v="71" actId="2696"/>
        <pc:sldMkLst>
          <pc:docMk/>
          <pc:sldMk cId="0" sldId="257"/>
        </pc:sldMkLst>
        <pc:picChg chg="mod">
          <ac:chgData name="Pranav ." userId="7db4932b7525c950" providerId="LiveId" clId="{8708086E-368E-4A47-A8E8-21F1CE21A3FF}" dt="2023-10-20T10:07:03.174" v="2" actId="208"/>
          <ac:picMkLst>
            <pc:docMk/>
            <pc:sldMk cId="0" sldId="257"/>
            <ac:picMk id="22" creationId="{EBBC28DC-7B79-A06F-5F34-E752B363499A}"/>
          </ac:picMkLst>
        </pc:picChg>
      </pc:sldChg>
      <pc:sldChg chg="addSp delSp modSp del mod modAnim">
        <pc:chgData name="Pranav ." userId="7db4932b7525c950" providerId="LiveId" clId="{8708086E-368E-4A47-A8E8-21F1CE21A3FF}" dt="2023-10-20T10:16:42.189" v="72" actId="2696"/>
        <pc:sldMkLst>
          <pc:docMk/>
          <pc:sldMk cId="0" sldId="258"/>
        </pc:sldMkLst>
        <pc:spChg chg="mod">
          <ac:chgData name="Pranav ." userId="7db4932b7525c950" providerId="LiveId" clId="{8708086E-368E-4A47-A8E8-21F1CE21A3FF}" dt="2023-10-20T10:08:59.273" v="6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0T10:09:43.605" v="12" actId="14100"/>
          <ac:spMkLst>
            <pc:docMk/>
            <pc:sldMk cId="0" sldId="258"/>
            <ac:spMk id="6" creationId="{00000000-0000-0000-0000-000000000000}"/>
          </ac:spMkLst>
        </pc:spChg>
        <pc:spChg chg="mod">
          <ac:chgData name="Pranav ." userId="7db4932b7525c950" providerId="LiveId" clId="{8708086E-368E-4A47-A8E8-21F1CE21A3FF}" dt="2023-10-20T10:09:47.614" v="13" actId="14100"/>
          <ac:spMkLst>
            <pc:docMk/>
            <pc:sldMk cId="0" sldId="258"/>
            <ac:spMk id="7" creationId="{00000000-0000-0000-0000-000000000000}"/>
          </ac:spMkLst>
        </pc:spChg>
        <pc:spChg chg="mod">
          <ac:chgData name="Pranav ." userId="7db4932b7525c950" providerId="LiveId" clId="{8708086E-368E-4A47-A8E8-21F1CE21A3FF}" dt="2023-10-20T10:10:02.123" v="16" actId="14100"/>
          <ac:spMkLst>
            <pc:docMk/>
            <pc:sldMk cId="0" sldId="258"/>
            <ac:spMk id="9" creationId="{00000000-0000-0000-0000-000000000000}"/>
          </ac:spMkLst>
        </pc:spChg>
        <pc:spChg chg="mod">
          <ac:chgData name="Pranav ." userId="7db4932b7525c950" providerId="LiveId" clId="{8708086E-368E-4A47-A8E8-21F1CE21A3FF}" dt="2023-10-20T10:14:17.252" v="66" actId="14100"/>
          <ac:spMkLst>
            <pc:docMk/>
            <pc:sldMk cId="0" sldId="258"/>
            <ac:spMk id="10" creationId="{00000000-0000-0000-0000-000000000000}"/>
          </ac:spMkLst>
        </pc:spChg>
        <pc:spChg chg="mod">
          <ac:chgData name="Pranav ." userId="7db4932b7525c950" providerId="LiveId" clId="{8708086E-368E-4A47-A8E8-21F1CE21A3FF}" dt="2023-10-20T10:14:17.076" v="65" actId="1410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Pranav ." userId="7db4932b7525c950" providerId="LiveId" clId="{8708086E-368E-4A47-A8E8-21F1CE21A3FF}" dt="2023-10-20T10:14:16.887" v="64" actId="14100"/>
          <ac:spMkLst>
            <pc:docMk/>
            <pc:sldMk cId="0" sldId="258"/>
            <ac:spMk id="13" creationId="{00000000-0000-0000-0000-000000000000}"/>
          </ac:spMkLst>
        </pc:spChg>
        <pc:picChg chg="del">
          <ac:chgData name="Pranav ." userId="7db4932b7525c950" providerId="LiveId" clId="{8708086E-368E-4A47-A8E8-21F1CE21A3FF}" dt="2023-10-20T10:08:24.785" v="4" actId="478"/>
          <ac:picMkLst>
            <pc:docMk/>
            <pc:sldMk cId="0" sldId="258"/>
            <ac:picMk id="5" creationId="{00000000-0000-0000-0000-000000000000}"/>
          </ac:picMkLst>
        </pc:picChg>
        <pc:picChg chg="mod">
          <ac:chgData name="Pranav ." userId="7db4932b7525c950" providerId="LiveId" clId="{8708086E-368E-4A47-A8E8-21F1CE21A3FF}" dt="2023-10-20T10:14:17.441" v="67" actId="1076"/>
          <ac:picMkLst>
            <pc:docMk/>
            <pc:sldMk cId="0" sldId="258"/>
            <ac:picMk id="8" creationId="{00000000-0000-0000-0000-000000000000}"/>
          </ac:picMkLst>
        </pc:picChg>
        <pc:picChg chg="mod">
          <ac:chgData name="Pranav ." userId="7db4932b7525c950" providerId="LiveId" clId="{8708086E-368E-4A47-A8E8-21F1CE21A3FF}" dt="2023-10-20T10:14:17.630" v="68" actId="1076"/>
          <ac:picMkLst>
            <pc:docMk/>
            <pc:sldMk cId="0" sldId="258"/>
            <ac:picMk id="11" creationId="{00000000-0000-0000-0000-000000000000}"/>
          </ac:picMkLst>
        </pc:picChg>
        <pc:picChg chg="del">
          <ac:chgData name="Pranav ." userId="7db4932b7525c950" providerId="LiveId" clId="{8708086E-368E-4A47-A8E8-21F1CE21A3FF}" dt="2023-10-20T10:07:32.135" v="3" actId="478"/>
          <ac:picMkLst>
            <pc:docMk/>
            <pc:sldMk cId="0" sldId="258"/>
            <ac:picMk id="14" creationId="{00000000-0000-0000-0000-000000000000}"/>
          </ac:picMkLst>
        </pc:picChg>
        <pc:picChg chg="add mod">
          <ac:chgData name="Pranav ." userId="7db4932b7525c950" providerId="LiveId" clId="{8708086E-368E-4A47-A8E8-21F1CE21A3FF}" dt="2023-10-20T10:14:16.732" v="63"/>
          <ac:picMkLst>
            <pc:docMk/>
            <pc:sldMk cId="0" sldId="258"/>
            <ac:picMk id="15" creationId="{2783AF4C-038E-6160-D087-E315F690C5E5}"/>
          </ac:picMkLst>
        </pc:picChg>
      </pc:sldChg>
      <pc:sldChg chg="addSp delSp modSp mod ord">
        <pc:chgData name="Pranav ." userId="7db4932b7525c950" providerId="LiveId" clId="{8708086E-368E-4A47-A8E8-21F1CE21A3FF}" dt="2023-10-27T10:11:21.835" v="2448" actId="20577"/>
        <pc:sldMkLst>
          <pc:docMk/>
          <pc:sldMk cId="0" sldId="259"/>
        </pc:sldMkLst>
        <pc:spChg chg="add del mod">
          <ac:chgData name="Pranav ." userId="7db4932b7525c950" providerId="LiveId" clId="{8708086E-368E-4A47-A8E8-21F1CE21A3FF}" dt="2023-10-20T10:24:43.244" v="175" actId="478"/>
          <ac:spMkLst>
            <pc:docMk/>
            <pc:sldMk cId="0" sldId="259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0T10:36:32.502" v="915" actId="14100"/>
          <ac:spMkLst>
            <pc:docMk/>
            <pc:sldMk cId="0" sldId="259"/>
            <ac:spMk id="4" creationId="{00000000-0000-0000-0000-000000000000}"/>
          </ac:spMkLst>
        </pc:spChg>
        <pc:spChg chg="mod">
          <ac:chgData name="Pranav ." userId="7db4932b7525c950" providerId="LiveId" clId="{8708086E-368E-4A47-A8E8-21F1CE21A3FF}" dt="2023-10-20T10:33:29.497" v="881" actId="14100"/>
          <ac:spMkLst>
            <pc:docMk/>
            <pc:sldMk cId="0" sldId="259"/>
            <ac:spMk id="5" creationId="{00000000-0000-0000-0000-000000000000}"/>
          </ac:spMkLst>
        </pc:spChg>
        <pc:spChg chg="mod">
          <ac:chgData name="Pranav ." userId="7db4932b7525c950" providerId="LiveId" clId="{8708086E-368E-4A47-A8E8-21F1CE21A3FF}" dt="2023-10-20T10:33:15.445" v="877" actId="14100"/>
          <ac:spMkLst>
            <pc:docMk/>
            <pc:sldMk cId="0" sldId="259"/>
            <ac:spMk id="6" creationId="{00000000-0000-0000-0000-000000000000}"/>
          </ac:spMkLst>
        </pc:spChg>
        <pc:spChg chg="mod">
          <ac:chgData name="Pranav ." userId="7db4932b7525c950" providerId="LiveId" clId="{8708086E-368E-4A47-A8E8-21F1CE21A3FF}" dt="2023-10-27T10:11:21.835" v="2448" actId="20577"/>
          <ac:spMkLst>
            <pc:docMk/>
            <pc:sldMk cId="0" sldId="259"/>
            <ac:spMk id="7" creationId="{00000000-0000-0000-0000-000000000000}"/>
          </ac:spMkLst>
        </pc:spChg>
        <pc:spChg chg="del mod">
          <ac:chgData name="Pranav ." userId="7db4932b7525c950" providerId="LiveId" clId="{8708086E-368E-4A47-A8E8-21F1CE21A3FF}" dt="2023-10-20T10:34:18.972" v="889" actId="478"/>
          <ac:spMkLst>
            <pc:docMk/>
            <pc:sldMk cId="0" sldId="259"/>
            <ac:spMk id="8" creationId="{00000000-0000-0000-0000-000000000000}"/>
          </ac:spMkLst>
        </pc:spChg>
        <pc:spChg chg="mod">
          <ac:chgData name="Pranav ." userId="7db4932b7525c950" providerId="LiveId" clId="{8708086E-368E-4A47-A8E8-21F1CE21A3FF}" dt="2023-10-20T10:35:48.082" v="912" actId="14100"/>
          <ac:spMkLst>
            <pc:docMk/>
            <pc:sldMk cId="0" sldId="259"/>
            <ac:spMk id="9" creationId="{00000000-0000-0000-0000-000000000000}"/>
          </ac:spMkLst>
        </pc:spChg>
        <pc:spChg chg="mod">
          <ac:chgData name="Pranav ." userId="7db4932b7525c950" providerId="LiveId" clId="{8708086E-368E-4A47-A8E8-21F1CE21A3FF}" dt="2023-10-20T10:35:52.922" v="913" actId="14100"/>
          <ac:spMkLst>
            <pc:docMk/>
            <pc:sldMk cId="0" sldId="259"/>
            <ac:spMk id="10" creationId="{00000000-0000-0000-0000-000000000000}"/>
          </ac:spMkLst>
        </pc:spChg>
        <pc:spChg chg="mod">
          <ac:chgData name="Pranav ." userId="7db4932b7525c950" providerId="LiveId" clId="{8708086E-368E-4A47-A8E8-21F1CE21A3FF}" dt="2023-10-20T10:33:40.972" v="882" actId="14100"/>
          <ac:spMkLst>
            <pc:docMk/>
            <pc:sldMk cId="0" sldId="259"/>
            <ac:spMk id="11" creationId="{00000000-0000-0000-0000-000000000000}"/>
          </ac:spMkLst>
        </pc:spChg>
        <pc:spChg chg="mod">
          <ac:chgData name="Pranav ." userId="7db4932b7525c950" providerId="LiveId" clId="{8708086E-368E-4A47-A8E8-21F1CE21A3FF}" dt="2023-10-20T10:33:51.683" v="883" actId="14100"/>
          <ac:spMkLst>
            <pc:docMk/>
            <pc:sldMk cId="0" sldId="259"/>
            <ac:spMk id="12" creationId="{00000000-0000-0000-0000-000000000000}"/>
          </ac:spMkLst>
        </pc:spChg>
        <pc:spChg chg="mod">
          <ac:chgData name="Pranav ." userId="7db4932b7525c950" providerId="LiveId" clId="{8708086E-368E-4A47-A8E8-21F1CE21A3FF}" dt="2023-10-20T10:34:03.856" v="886" actId="14100"/>
          <ac:spMkLst>
            <pc:docMk/>
            <pc:sldMk cId="0" sldId="259"/>
            <ac:spMk id="13" creationId="{00000000-0000-0000-0000-000000000000}"/>
          </ac:spMkLst>
        </pc:spChg>
        <pc:spChg chg="del mod">
          <ac:chgData name="Pranav ." userId="7db4932b7525c950" providerId="LiveId" clId="{8708086E-368E-4A47-A8E8-21F1CE21A3FF}" dt="2023-10-20T10:34:19.914" v="890" actId="478"/>
          <ac:spMkLst>
            <pc:docMk/>
            <pc:sldMk cId="0" sldId="259"/>
            <ac:spMk id="14" creationId="{00000000-0000-0000-0000-000000000000}"/>
          </ac:spMkLst>
        </pc:spChg>
        <pc:spChg chg="mod">
          <ac:chgData name="Pranav ." userId="7db4932b7525c950" providerId="LiveId" clId="{8708086E-368E-4A47-A8E8-21F1CE21A3FF}" dt="2023-10-20T10:35:58.226" v="914" actId="14100"/>
          <ac:spMkLst>
            <pc:docMk/>
            <pc:sldMk cId="0" sldId="259"/>
            <ac:spMk id="15" creationId="{00000000-0000-0000-0000-000000000000}"/>
          </ac:spMkLst>
        </pc:spChg>
        <pc:spChg chg="mod">
          <ac:chgData name="Pranav ." userId="7db4932b7525c950" providerId="LiveId" clId="{8708086E-368E-4A47-A8E8-21F1CE21A3FF}" dt="2023-10-20T10:35:17.492" v="901" actId="14100"/>
          <ac:spMkLst>
            <pc:docMk/>
            <pc:sldMk cId="0" sldId="259"/>
            <ac:spMk id="16" creationId="{00000000-0000-0000-0000-000000000000}"/>
          </ac:spMkLst>
        </pc:spChg>
        <pc:spChg chg="add mod ord">
          <ac:chgData name="Pranav ." userId="7db4932b7525c950" providerId="LiveId" clId="{8708086E-368E-4A47-A8E8-21F1CE21A3FF}" dt="2023-10-20T10:25:35.536" v="387" actId="207"/>
          <ac:spMkLst>
            <pc:docMk/>
            <pc:sldMk cId="0" sldId="259"/>
            <ac:spMk id="20" creationId="{1FA57075-4F14-EA35-69B5-E450D60E0842}"/>
          </ac:spMkLst>
        </pc:spChg>
        <pc:spChg chg="add mod ord">
          <ac:chgData name="Pranav ." userId="7db4932b7525c950" providerId="LiveId" clId="{8708086E-368E-4A47-A8E8-21F1CE21A3FF}" dt="2023-10-20T10:35:31.547" v="908" actId="171"/>
          <ac:spMkLst>
            <pc:docMk/>
            <pc:sldMk cId="0" sldId="259"/>
            <ac:spMk id="21" creationId="{43D1F9B4-325C-36B7-61E8-04527C4701D2}"/>
          </ac:spMkLst>
        </pc:spChg>
        <pc:spChg chg="add mod ord">
          <ac:chgData name="Pranav ." userId="7db4932b7525c950" providerId="LiveId" clId="{8708086E-368E-4A47-A8E8-21F1CE21A3FF}" dt="2023-10-20T10:35:37.100" v="911" actId="171"/>
          <ac:spMkLst>
            <pc:docMk/>
            <pc:sldMk cId="0" sldId="259"/>
            <ac:spMk id="22" creationId="{FCF01D92-3730-3220-4EAB-B87B3329D8F5}"/>
          </ac:spMkLst>
        </pc:spChg>
        <pc:spChg chg="add mod ord">
          <ac:chgData name="Pranav ." userId="7db4932b7525c950" providerId="LiveId" clId="{8708086E-368E-4A47-A8E8-21F1CE21A3FF}" dt="2023-10-21T03:43:13.573" v="1184" actId="207"/>
          <ac:spMkLst>
            <pc:docMk/>
            <pc:sldMk cId="0" sldId="259"/>
            <ac:spMk id="25" creationId="{9300AE00-173E-D04E-3D5D-3B13F5FA4A38}"/>
          </ac:spMkLst>
        </pc:spChg>
        <pc:picChg chg="del">
          <ac:chgData name="Pranav ." userId="7db4932b7525c950" providerId="LiveId" clId="{8708086E-368E-4A47-A8E8-21F1CE21A3FF}" dt="2023-10-20T10:18:49.217" v="133" actId="478"/>
          <ac:picMkLst>
            <pc:docMk/>
            <pc:sldMk cId="0" sldId="259"/>
            <ac:picMk id="17" creationId="{00000000-0000-0000-0000-000000000000}"/>
          </ac:picMkLst>
        </pc:picChg>
        <pc:picChg chg="add mod ord">
          <ac:chgData name="Pranav ." userId="7db4932b7525c950" providerId="LiveId" clId="{8708086E-368E-4A47-A8E8-21F1CE21A3FF}" dt="2023-10-20T10:24:25.184" v="172" actId="171"/>
          <ac:picMkLst>
            <pc:docMk/>
            <pc:sldMk cId="0" sldId="259"/>
            <ac:picMk id="19" creationId="{6EF015CB-DB8C-FBEC-5769-079A73418311}"/>
          </ac:picMkLst>
        </pc:picChg>
        <pc:picChg chg="add mod">
          <ac:chgData name="Pranav ." userId="7db4932b7525c950" providerId="LiveId" clId="{8708086E-368E-4A47-A8E8-21F1CE21A3FF}" dt="2023-10-21T03:43:44.749" v="1301" actId="207"/>
          <ac:picMkLst>
            <pc:docMk/>
            <pc:sldMk cId="0" sldId="259"/>
            <ac:picMk id="24" creationId="{1F657F0D-6D26-F17B-6152-252912EBA385}"/>
          </ac:picMkLst>
        </pc:picChg>
      </pc:sldChg>
      <pc:sldChg chg="addSp delSp modSp mod ord delAnim modAnim">
        <pc:chgData name="Pranav ." userId="7db4932b7525c950" providerId="LiveId" clId="{8708086E-368E-4A47-A8E8-21F1CE21A3FF}" dt="2023-10-27T10:13:51.208" v="2670" actId="207"/>
        <pc:sldMkLst>
          <pc:docMk/>
          <pc:sldMk cId="0" sldId="260"/>
        </pc:sldMkLst>
        <pc:spChg chg="mod">
          <ac:chgData name="Pranav ." userId="7db4932b7525c950" providerId="LiveId" clId="{8708086E-368E-4A47-A8E8-21F1CE21A3FF}" dt="2023-10-27T10:13:51.208" v="2670" actId="207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Pranav ." userId="7db4932b7525c950" providerId="LiveId" clId="{8708086E-368E-4A47-A8E8-21F1CE21A3FF}" dt="2023-10-20T10:19:40.219" v="138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0T10:38:29.319" v="919" actId="14100"/>
          <ac:spMkLst>
            <pc:docMk/>
            <pc:sldMk cId="0" sldId="260"/>
            <ac:spMk id="5" creationId="{00000000-0000-0000-0000-000000000000}"/>
          </ac:spMkLst>
        </pc:spChg>
        <pc:spChg chg="mod">
          <ac:chgData name="Pranav ." userId="7db4932b7525c950" providerId="LiveId" clId="{8708086E-368E-4A47-A8E8-21F1CE21A3FF}" dt="2023-10-20T10:38:43.101" v="921" actId="14100"/>
          <ac:spMkLst>
            <pc:docMk/>
            <pc:sldMk cId="0" sldId="260"/>
            <ac:spMk id="7" creationId="{00000000-0000-0000-0000-000000000000}"/>
          </ac:spMkLst>
        </pc:spChg>
        <pc:spChg chg="mod">
          <ac:chgData name="Pranav ." userId="7db4932b7525c950" providerId="LiveId" clId="{8708086E-368E-4A47-A8E8-21F1CE21A3FF}" dt="2023-10-20T10:38:47.554" v="922" actId="14100"/>
          <ac:spMkLst>
            <pc:docMk/>
            <pc:sldMk cId="0" sldId="260"/>
            <ac:spMk id="8" creationId="{00000000-0000-0000-0000-000000000000}"/>
          </ac:spMkLst>
        </pc:spChg>
        <pc:picChg chg="add del mod">
          <ac:chgData name="Pranav ." userId="7db4932b7525c950" providerId="LiveId" clId="{8708086E-368E-4A47-A8E8-21F1CE21A3FF}" dt="2023-10-27T07:15:20.680" v="2433" actId="478"/>
          <ac:picMkLst>
            <pc:docMk/>
            <pc:sldMk cId="0" sldId="260"/>
            <ac:picMk id="3" creationId="{056C667F-457C-68B4-720A-AC612F0EED61}"/>
          </ac:picMkLst>
        </pc:picChg>
        <pc:picChg chg="add mod">
          <ac:chgData name="Pranav ." userId="7db4932b7525c950" providerId="LiveId" clId="{8708086E-368E-4A47-A8E8-21F1CE21A3FF}" dt="2023-10-27T07:23:14.705" v="2446" actId="1440"/>
          <ac:picMkLst>
            <pc:docMk/>
            <pc:sldMk cId="0" sldId="260"/>
            <ac:picMk id="3" creationId="{1762EB00-A8FF-FD66-8179-C8A2FCE8650D}"/>
          </ac:picMkLst>
        </pc:picChg>
        <pc:picChg chg="mod">
          <ac:chgData name="Pranav ." userId="7db4932b7525c950" providerId="LiveId" clId="{8708086E-368E-4A47-A8E8-21F1CE21A3FF}" dt="2023-10-27T07:21:58.812" v="2441" actId="1076"/>
          <ac:picMkLst>
            <pc:docMk/>
            <pc:sldMk cId="0" sldId="260"/>
            <ac:picMk id="4" creationId="{00000000-0000-0000-0000-000000000000}"/>
          </ac:picMkLst>
        </pc:picChg>
        <pc:picChg chg="add del mod">
          <ac:chgData name="Pranav ." userId="7db4932b7525c950" providerId="LiveId" clId="{8708086E-368E-4A47-A8E8-21F1CE21A3FF}" dt="2023-10-20T10:14:12.565" v="53"/>
          <ac:picMkLst>
            <pc:docMk/>
            <pc:sldMk cId="0" sldId="260"/>
            <ac:picMk id="9" creationId="{36C065E8-CC0D-EA62-6F53-810BF816177C}"/>
          </ac:picMkLst>
        </pc:picChg>
        <pc:picChg chg="add del mod">
          <ac:chgData name="Pranav ." userId="7db4932b7525c950" providerId="LiveId" clId="{8708086E-368E-4A47-A8E8-21F1CE21A3FF}" dt="2023-10-27T07:15:36.986" v="2435" actId="478"/>
          <ac:picMkLst>
            <pc:docMk/>
            <pc:sldMk cId="0" sldId="260"/>
            <ac:picMk id="9" creationId="{6B907D82-5EF2-E8DC-F64C-DEE13090987C}"/>
          </ac:picMkLst>
        </pc:picChg>
        <pc:picChg chg="add del mod">
          <ac:chgData name="Pranav ." userId="7db4932b7525c950" providerId="LiveId" clId="{8708086E-368E-4A47-A8E8-21F1CE21A3FF}" dt="2023-10-21T03:25:57.634" v="964" actId="478"/>
          <ac:picMkLst>
            <pc:docMk/>
            <pc:sldMk cId="0" sldId="260"/>
            <ac:picMk id="10" creationId="{76C5184A-77F0-E443-CF79-B91259422453}"/>
          </ac:picMkLst>
        </pc:picChg>
        <pc:picChg chg="add del mod">
          <ac:chgData name="Pranav ." userId="7db4932b7525c950" providerId="LiveId" clId="{8708086E-368E-4A47-A8E8-21F1CE21A3FF}" dt="2023-10-21T03:25:42.462" v="961" actId="478"/>
          <ac:picMkLst>
            <pc:docMk/>
            <pc:sldMk cId="0" sldId="260"/>
            <ac:picMk id="11" creationId="{B61A63B2-79E7-9E26-E2F0-1C0CD5D6C71A}"/>
          </ac:picMkLst>
        </pc:picChg>
        <pc:picChg chg="add del mod">
          <ac:chgData name="Pranav ." userId="7db4932b7525c950" providerId="LiveId" clId="{8708086E-368E-4A47-A8E8-21F1CE21A3FF}" dt="2023-10-21T03:25:39.443" v="959" actId="478"/>
          <ac:picMkLst>
            <pc:docMk/>
            <pc:sldMk cId="0" sldId="260"/>
            <ac:picMk id="12" creationId="{3230A7FB-5C56-BFAC-DC79-4739C773E093}"/>
          </ac:picMkLst>
        </pc:picChg>
        <pc:picChg chg="add del mod">
          <ac:chgData name="Pranav ." userId="7db4932b7525c950" providerId="LiveId" clId="{8708086E-368E-4A47-A8E8-21F1CE21A3FF}" dt="2023-10-21T03:25:38.484" v="958" actId="478"/>
          <ac:picMkLst>
            <pc:docMk/>
            <pc:sldMk cId="0" sldId="260"/>
            <ac:picMk id="13" creationId="{DEE666DB-03DC-D6AD-320C-E6CDC468C024}"/>
          </ac:picMkLst>
        </pc:picChg>
        <pc:picChg chg="add del mod">
          <ac:chgData name="Pranav ." userId="7db4932b7525c950" providerId="LiveId" clId="{8708086E-368E-4A47-A8E8-21F1CE21A3FF}" dt="2023-10-21T03:29:31.169" v="978" actId="478"/>
          <ac:picMkLst>
            <pc:docMk/>
            <pc:sldMk cId="0" sldId="260"/>
            <ac:picMk id="14" creationId="{2C550439-229C-D104-A6BD-909F4A615DE6}"/>
          </ac:picMkLst>
        </pc:picChg>
        <pc:picChg chg="add del mod">
          <ac:chgData name="Pranav ." userId="7db4932b7525c950" providerId="LiveId" clId="{8708086E-368E-4A47-A8E8-21F1CE21A3FF}" dt="2023-10-27T07:22:24.332" v="2444" actId="478"/>
          <ac:picMkLst>
            <pc:docMk/>
            <pc:sldMk cId="0" sldId="260"/>
            <ac:picMk id="15" creationId="{9F61EB71-98B2-A78E-E236-33181C093E95}"/>
          </ac:picMkLst>
        </pc:picChg>
      </pc:sldChg>
      <pc:sldChg chg="addSp delSp modSp mod delAnim modAnim">
        <pc:chgData name="Pranav ." userId="7db4932b7525c950" providerId="LiveId" clId="{8708086E-368E-4A47-A8E8-21F1CE21A3FF}" dt="2023-10-27T10:17:11.818" v="2853" actId="14100"/>
        <pc:sldMkLst>
          <pc:docMk/>
          <pc:sldMk cId="0" sldId="261"/>
        </pc:sldMkLst>
        <pc:spChg chg="add del mod">
          <ac:chgData name="Pranav ." userId="7db4932b7525c950" providerId="LiveId" clId="{8708086E-368E-4A47-A8E8-21F1CE21A3FF}" dt="2023-10-20T10:42:49.996" v="932" actId="14100"/>
          <ac:spMkLst>
            <pc:docMk/>
            <pc:sldMk cId="0" sldId="261"/>
            <ac:spMk id="2" creationId="{00000000-0000-0000-0000-000000000000}"/>
          </ac:spMkLst>
        </pc:spChg>
        <pc:spChg chg="del">
          <ac:chgData name="Pranav ." userId="7db4932b7525c950" providerId="LiveId" clId="{8708086E-368E-4A47-A8E8-21F1CE21A3FF}" dt="2023-10-20T10:23:13.329" v="149" actId="478"/>
          <ac:spMkLst>
            <pc:docMk/>
            <pc:sldMk cId="0" sldId="261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0T10:42:58.572" v="933" actId="14100"/>
          <ac:spMkLst>
            <pc:docMk/>
            <pc:sldMk cId="0" sldId="261"/>
            <ac:spMk id="5" creationId="{00000000-0000-0000-0000-000000000000}"/>
          </ac:spMkLst>
        </pc:spChg>
        <pc:spChg chg="mod">
          <ac:chgData name="Pranav ." userId="7db4932b7525c950" providerId="LiveId" clId="{8708086E-368E-4A47-A8E8-21F1CE21A3FF}" dt="2023-10-20T10:44:10.126" v="942" actId="14100"/>
          <ac:spMkLst>
            <pc:docMk/>
            <pc:sldMk cId="0" sldId="261"/>
            <ac:spMk id="7" creationId="{00000000-0000-0000-0000-000000000000}"/>
          </ac:spMkLst>
        </pc:spChg>
        <pc:spChg chg="mod">
          <ac:chgData name="Pranav ." userId="7db4932b7525c950" providerId="LiveId" clId="{8708086E-368E-4A47-A8E8-21F1CE21A3FF}" dt="2023-10-20T10:44:32.056" v="945" actId="14100"/>
          <ac:spMkLst>
            <pc:docMk/>
            <pc:sldMk cId="0" sldId="261"/>
            <ac:spMk id="8" creationId="{00000000-0000-0000-0000-000000000000}"/>
          </ac:spMkLst>
        </pc:spChg>
        <pc:picChg chg="add del mod">
          <ac:chgData name="Pranav ." userId="7db4932b7525c950" providerId="LiveId" clId="{8708086E-368E-4A47-A8E8-21F1CE21A3FF}" dt="2023-10-20T10:14:11.868" v="51"/>
          <ac:picMkLst>
            <pc:docMk/>
            <pc:sldMk cId="0" sldId="261"/>
            <ac:picMk id="9" creationId="{DA322ED2-2CDE-86F3-4C9A-62DF0377C658}"/>
          </ac:picMkLst>
        </pc:picChg>
        <pc:picChg chg="add del mod">
          <ac:chgData name="Pranav ." userId="7db4932b7525c950" providerId="LiveId" clId="{8708086E-368E-4A47-A8E8-21F1CE21A3FF}" dt="2023-10-21T03:28:03.989" v="975" actId="478"/>
          <ac:picMkLst>
            <pc:docMk/>
            <pc:sldMk cId="0" sldId="261"/>
            <ac:picMk id="10" creationId="{2C5C2702-FE7F-251B-CD81-B53EFCA1D173}"/>
          </ac:picMkLst>
        </pc:picChg>
        <pc:picChg chg="add del">
          <ac:chgData name="Pranav ." userId="7db4932b7525c950" providerId="LiveId" clId="{8708086E-368E-4A47-A8E8-21F1CE21A3FF}" dt="2023-10-21T03:26:41.344" v="969" actId="478"/>
          <ac:picMkLst>
            <pc:docMk/>
            <pc:sldMk cId="0" sldId="261"/>
            <ac:picMk id="11" creationId="{79EB16E0-563B-7CEC-64AD-E7DA61DC6BB0}"/>
          </ac:picMkLst>
        </pc:picChg>
        <pc:picChg chg="add mod">
          <ac:chgData name="Pranav ." userId="7db4932b7525c950" providerId="LiveId" clId="{8708086E-368E-4A47-A8E8-21F1CE21A3FF}" dt="2023-10-27T10:17:11.818" v="2853" actId="14100"/>
          <ac:picMkLst>
            <pc:docMk/>
            <pc:sldMk cId="0" sldId="261"/>
            <ac:picMk id="12" creationId="{86B489B7-5F1E-E415-A100-6FCD6D5B50FD}"/>
          </ac:picMkLst>
        </pc:picChg>
      </pc:sldChg>
      <pc:sldChg chg="addSp delSp modSp mod ord modAnim">
        <pc:chgData name="Pranav ." userId="7db4932b7525c950" providerId="LiveId" clId="{8708086E-368E-4A47-A8E8-21F1CE21A3FF}" dt="2023-10-27T10:14:29.971" v="2693" actId="167"/>
        <pc:sldMkLst>
          <pc:docMk/>
          <pc:sldMk cId="0" sldId="263"/>
        </pc:sldMkLst>
        <pc:spChg chg="mod">
          <ac:chgData name="Pranav ." userId="7db4932b7525c950" providerId="LiveId" clId="{8708086E-368E-4A47-A8E8-21F1CE21A3FF}" dt="2023-10-27T10:14:11.833" v="2691" actId="207"/>
          <ac:spMkLst>
            <pc:docMk/>
            <pc:sldMk cId="0" sldId="263"/>
            <ac:spMk id="2" creationId="{00000000-0000-0000-0000-000000000000}"/>
          </ac:spMkLst>
        </pc:spChg>
        <pc:spChg chg="del">
          <ac:chgData name="Pranav ." userId="7db4932b7525c950" providerId="LiveId" clId="{8708086E-368E-4A47-A8E8-21F1CE21A3FF}" dt="2023-10-20T10:23:24.715" v="150" actId="478"/>
          <ac:spMkLst>
            <pc:docMk/>
            <pc:sldMk cId="0" sldId="263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7T10:14:04.070" v="2671" actId="1076"/>
          <ac:spMkLst>
            <pc:docMk/>
            <pc:sldMk cId="0" sldId="263"/>
            <ac:spMk id="16" creationId="{00000000-0000-0000-0000-000000000000}"/>
          </ac:spMkLst>
        </pc:spChg>
        <pc:picChg chg="del">
          <ac:chgData name="Pranav ." userId="7db4932b7525c950" providerId="LiveId" clId="{8708086E-368E-4A47-A8E8-21F1CE21A3FF}" dt="2023-10-20T16:09:32.211" v="953" actId="478"/>
          <ac:picMkLst>
            <pc:docMk/>
            <pc:sldMk cId="0" sldId="263"/>
            <ac:picMk id="17" creationId="{00000000-0000-0000-0000-000000000000}"/>
          </ac:picMkLst>
        </pc:picChg>
        <pc:picChg chg="add mod ord">
          <ac:chgData name="Pranav ." userId="7db4932b7525c950" providerId="LiveId" clId="{8708086E-368E-4A47-A8E8-21F1CE21A3FF}" dt="2023-10-27T10:14:29.971" v="2693" actId="167"/>
          <ac:picMkLst>
            <pc:docMk/>
            <pc:sldMk cId="0" sldId="263"/>
            <ac:picMk id="17" creationId="{3B791186-5C23-6C89-9C70-880D126A791C}"/>
          </ac:picMkLst>
        </pc:picChg>
        <pc:picChg chg="add mod">
          <ac:chgData name="Pranav ." userId="7db4932b7525c950" providerId="LiveId" clId="{8708086E-368E-4A47-A8E8-21F1CE21A3FF}" dt="2023-10-21T03:31:46.866" v="990" actId="1076"/>
          <ac:picMkLst>
            <pc:docMk/>
            <pc:sldMk cId="0" sldId="263"/>
            <ac:picMk id="18" creationId="{54AA0F48-CEF4-FE72-244C-DE5F948CA2A1}"/>
          </ac:picMkLst>
        </pc:picChg>
        <pc:picChg chg="add mod modCrop">
          <ac:chgData name="Pranav ." userId="7db4932b7525c950" providerId="LiveId" clId="{8708086E-368E-4A47-A8E8-21F1CE21A3FF}" dt="2023-10-21T03:35:22.932" v="997" actId="14100"/>
          <ac:picMkLst>
            <pc:docMk/>
            <pc:sldMk cId="0" sldId="263"/>
            <ac:picMk id="20" creationId="{5E88D42F-73B1-B9F3-B37E-BC0FC059109D}"/>
          </ac:picMkLst>
        </pc:picChg>
      </pc:sldChg>
      <pc:sldChg chg="addSp delSp modSp mod ord">
        <pc:chgData name="Pranav ." userId="7db4932b7525c950" providerId="LiveId" clId="{8708086E-368E-4A47-A8E8-21F1CE21A3FF}" dt="2023-10-27T10:17:54.529" v="2883" actId="207"/>
        <pc:sldMkLst>
          <pc:docMk/>
          <pc:sldMk cId="0" sldId="264"/>
        </pc:sldMkLst>
        <pc:spChg chg="mod">
          <ac:chgData name="Pranav ." userId="7db4932b7525c950" providerId="LiveId" clId="{8708086E-368E-4A47-A8E8-21F1CE21A3FF}" dt="2023-10-27T10:17:54.529" v="2883" actId="207"/>
          <ac:spMkLst>
            <pc:docMk/>
            <pc:sldMk cId="0" sldId="264"/>
            <ac:spMk id="2" creationId="{00000000-0000-0000-0000-000000000000}"/>
          </ac:spMkLst>
        </pc:spChg>
        <pc:spChg chg="del">
          <ac:chgData name="Pranav ." userId="7db4932b7525c950" providerId="LiveId" clId="{8708086E-368E-4A47-A8E8-21F1CE21A3FF}" dt="2023-10-20T10:23:30.846" v="151" actId="478"/>
          <ac:spMkLst>
            <pc:docMk/>
            <pc:sldMk cId="0" sldId="264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1T03:44:04.779" v="1304" actId="1410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Pranav ." userId="7db4932b7525c950" providerId="LiveId" clId="{8708086E-368E-4A47-A8E8-21F1CE21A3FF}" dt="2023-10-21T03:44:01.155" v="1303" actId="14100"/>
          <ac:spMkLst>
            <pc:docMk/>
            <pc:sldMk cId="0" sldId="264"/>
            <ac:spMk id="16" creationId="{00000000-0000-0000-0000-000000000000}"/>
          </ac:spMkLst>
        </pc:spChg>
        <pc:picChg chg="del">
          <ac:chgData name="Pranav ." userId="7db4932b7525c950" providerId="LiveId" clId="{8708086E-368E-4A47-A8E8-21F1CE21A3FF}" dt="2023-10-20T16:09:10.829" v="952" actId="478"/>
          <ac:picMkLst>
            <pc:docMk/>
            <pc:sldMk cId="0" sldId="264"/>
            <ac:picMk id="18" creationId="{00000000-0000-0000-0000-000000000000}"/>
          </ac:picMkLst>
        </pc:picChg>
        <pc:picChg chg="add mod ord">
          <ac:chgData name="Pranav ." userId="7db4932b7525c950" providerId="LiveId" clId="{8708086E-368E-4A47-A8E8-21F1CE21A3FF}" dt="2023-10-27T10:17:45.424" v="2855" actId="167"/>
          <ac:picMkLst>
            <pc:docMk/>
            <pc:sldMk cId="0" sldId="264"/>
            <ac:picMk id="18" creationId="{36166601-3704-DDFC-666A-F207E3EB3B9E}"/>
          </ac:picMkLst>
        </pc:picChg>
      </pc:sldChg>
      <pc:sldChg chg="addSp delSp modSp mod">
        <pc:chgData name="Pranav ." userId="7db4932b7525c950" providerId="LiveId" clId="{8708086E-368E-4A47-A8E8-21F1CE21A3FF}" dt="2023-10-28T04:43:20.382" v="4363" actId="6549"/>
        <pc:sldMkLst>
          <pc:docMk/>
          <pc:sldMk cId="0" sldId="265"/>
        </pc:sldMkLst>
        <pc:spChg chg="del">
          <ac:chgData name="Pranav ." userId="7db4932b7525c950" providerId="LiveId" clId="{8708086E-368E-4A47-A8E8-21F1CE21A3FF}" dt="2023-10-26T22:24:48.388" v="1476" actId="478"/>
          <ac:spMkLst>
            <pc:docMk/>
            <pc:sldMk cId="0" sldId="265"/>
            <ac:spMk id="3" creationId="{00000000-0000-0000-0000-000000000000}"/>
          </ac:spMkLst>
        </pc:spChg>
        <pc:spChg chg="add mod ord">
          <ac:chgData name="Pranav ." userId="7db4932b7525c950" providerId="LiveId" clId="{8708086E-368E-4A47-A8E8-21F1CE21A3FF}" dt="2023-10-27T10:19:48.031" v="2924" actId="14100"/>
          <ac:spMkLst>
            <pc:docMk/>
            <pc:sldMk cId="0" sldId="265"/>
            <ac:spMk id="3" creationId="{DBBE044B-0728-FCE7-A844-121E2FADEF88}"/>
          </ac:spMkLst>
        </pc:spChg>
        <pc:spChg chg="mod ord">
          <ac:chgData name="Pranav ." userId="7db4932b7525c950" providerId="LiveId" clId="{8708086E-368E-4A47-A8E8-21F1CE21A3FF}" dt="2023-10-26T22:25:15.702" v="1483" actId="1076"/>
          <ac:spMkLst>
            <pc:docMk/>
            <pc:sldMk cId="0" sldId="265"/>
            <ac:spMk id="5" creationId="{00000000-0000-0000-0000-000000000000}"/>
          </ac:spMkLst>
        </pc:spChg>
        <pc:spChg chg="add mod">
          <ac:chgData name="Pranav ." userId="7db4932b7525c950" providerId="LiveId" clId="{8708086E-368E-4A47-A8E8-21F1CE21A3FF}" dt="2023-10-27T03:45:55.444" v="1670" actId="1076"/>
          <ac:spMkLst>
            <pc:docMk/>
            <pc:sldMk cId="0" sldId="265"/>
            <ac:spMk id="10" creationId="{29ADC31E-16CE-0E36-B245-F545B611693A}"/>
          </ac:spMkLst>
        </pc:spChg>
        <pc:spChg chg="add del mod">
          <ac:chgData name="Pranav ." userId="7db4932b7525c950" providerId="LiveId" clId="{8708086E-368E-4A47-A8E8-21F1CE21A3FF}" dt="2023-10-27T03:42:21.095" v="1555"/>
          <ac:spMkLst>
            <pc:docMk/>
            <pc:sldMk cId="0" sldId="265"/>
            <ac:spMk id="11" creationId="{EB5BE413-6DDA-E599-9412-8EEF241B8EDD}"/>
          </ac:spMkLst>
        </pc:spChg>
        <pc:spChg chg="add del mod">
          <ac:chgData name="Pranav ." userId="7db4932b7525c950" providerId="LiveId" clId="{8708086E-368E-4A47-A8E8-21F1CE21A3FF}" dt="2023-10-28T04:43:20.382" v="4363" actId="6549"/>
          <ac:spMkLst>
            <pc:docMk/>
            <pc:sldMk cId="0" sldId="265"/>
            <ac:spMk id="12" creationId="{C6DD8BD3-C13D-8996-BFE6-490512F8DD3E}"/>
          </ac:spMkLst>
        </pc:spChg>
        <pc:spChg chg="add mod">
          <ac:chgData name="Pranav ." userId="7db4932b7525c950" providerId="LiveId" clId="{8708086E-368E-4A47-A8E8-21F1CE21A3FF}" dt="2023-10-27T03:47:12.606" v="1683" actId="1076"/>
          <ac:spMkLst>
            <pc:docMk/>
            <pc:sldMk cId="0" sldId="265"/>
            <ac:spMk id="13" creationId="{A3BE2DD8-F674-AAAF-1D5D-4D2F937B9EFD}"/>
          </ac:spMkLst>
        </pc:spChg>
        <pc:spChg chg="add mod">
          <ac:chgData name="Pranav ." userId="7db4932b7525c950" providerId="LiveId" clId="{8708086E-368E-4A47-A8E8-21F1CE21A3FF}" dt="2023-10-27T03:47:21.037" v="1684" actId="1076"/>
          <ac:spMkLst>
            <pc:docMk/>
            <pc:sldMk cId="0" sldId="265"/>
            <ac:spMk id="14" creationId="{1CCDECC8-E3B8-A1FE-E8DB-778B85A87A30}"/>
          </ac:spMkLst>
        </pc:spChg>
        <pc:graphicFrameChg chg="add del mod modGraphic">
          <ac:chgData name="Pranav ." userId="7db4932b7525c950" providerId="LiveId" clId="{8708086E-368E-4A47-A8E8-21F1CE21A3FF}" dt="2023-10-27T03:50:37.749" v="1689" actId="478"/>
          <ac:graphicFrameMkLst>
            <pc:docMk/>
            <pc:sldMk cId="0" sldId="265"/>
            <ac:graphicFrameMk id="15" creationId="{F076B688-6448-2711-18FC-891D60C671BE}"/>
          </ac:graphicFrameMkLst>
        </pc:graphicFrameChg>
        <pc:picChg chg="del">
          <ac:chgData name="Pranav ." userId="7db4932b7525c950" providerId="LiveId" clId="{8708086E-368E-4A47-A8E8-21F1CE21A3FF}" dt="2023-10-26T22:24:44.583" v="1473" actId="478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Pranav ." userId="7db4932b7525c950" providerId="LiveId" clId="{8708086E-368E-4A47-A8E8-21F1CE21A3FF}" dt="2023-10-26T22:24:45.763" v="1474" actId="478"/>
          <ac:picMkLst>
            <pc:docMk/>
            <pc:sldMk cId="0" sldId="265"/>
            <ac:picMk id="7" creationId="{00000000-0000-0000-0000-000000000000}"/>
          </ac:picMkLst>
        </pc:picChg>
        <pc:picChg chg="add mod ord">
          <ac:chgData name="Pranav ." userId="7db4932b7525c950" providerId="LiveId" clId="{8708086E-368E-4A47-A8E8-21F1CE21A3FF}" dt="2023-10-26T22:25:15.702" v="1483" actId="1076"/>
          <ac:picMkLst>
            <pc:docMk/>
            <pc:sldMk cId="0" sldId="265"/>
            <ac:picMk id="9" creationId="{3F4DBE59-6891-1088-2635-2739636611E5}"/>
          </ac:picMkLst>
        </pc:picChg>
      </pc:sldChg>
      <pc:sldChg chg="delSp del mod ord">
        <pc:chgData name="Pranav ." userId="7db4932b7525c950" providerId="LiveId" clId="{8708086E-368E-4A47-A8E8-21F1CE21A3FF}" dt="2023-10-27T07:00:01.394" v="2399" actId="2696"/>
        <pc:sldMkLst>
          <pc:docMk/>
          <pc:sldMk cId="0" sldId="266"/>
        </pc:sldMkLst>
        <pc:picChg chg="del">
          <ac:chgData name="Pranav ." userId="7db4932b7525c950" providerId="LiveId" clId="{8708086E-368E-4A47-A8E8-21F1CE21A3FF}" dt="2023-10-20T16:08:52.902" v="951" actId="478"/>
          <ac:picMkLst>
            <pc:docMk/>
            <pc:sldMk cId="0" sldId="266"/>
            <ac:picMk id="7" creationId="{00000000-0000-0000-0000-000000000000}"/>
          </ac:picMkLst>
        </pc:picChg>
      </pc:sldChg>
      <pc:sldChg chg="addSp delSp modSp mod ord">
        <pc:chgData name="Pranav ." userId="7db4932b7525c950" providerId="LiveId" clId="{8708086E-368E-4A47-A8E8-21F1CE21A3FF}" dt="2023-10-28T04:46:11.053" v="4436" actId="170"/>
        <pc:sldMkLst>
          <pc:docMk/>
          <pc:sldMk cId="0" sldId="267"/>
        </pc:sldMkLst>
        <pc:spChg chg="mod">
          <ac:chgData name="Pranav ." userId="7db4932b7525c950" providerId="LiveId" clId="{8708086E-368E-4A47-A8E8-21F1CE21A3FF}" dt="2023-10-27T06:58:58.598" v="2391" actId="1076"/>
          <ac:spMkLst>
            <pc:docMk/>
            <pc:sldMk cId="0" sldId="267"/>
            <ac:spMk id="5" creationId="{00000000-0000-0000-0000-000000000000}"/>
          </ac:spMkLst>
        </pc:spChg>
        <pc:spChg chg="mod">
          <ac:chgData name="Pranav ." userId="7db4932b7525c950" providerId="LiveId" clId="{8708086E-368E-4A47-A8E8-21F1CE21A3FF}" dt="2023-10-27T03:57:50.748" v="1988" actId="20577"/>
          <ac:spMkLst>
            <pc:docMk/>
            <pc:sldMk cId="0" sldId="267"/>
            <ac:spMk id="6" creationId="{00000000-0000-0000-0000-000000000000}"/>
          </ac:spMkLst>
        </pc:spChg>
        <pc:spChg chg="add del mod">
          <ac:chgData name="Pranav ." userId="7db4932b7525c950" providerId="LiveId" clId="{8708086E-368E-4A47-A8E8-21F1CE21A3FF}" dt="2023-10-26T16:49:34.417" v="1357" actId="478"/>
          <ac:spMkLst>
            <pc:docMk/>
            <pc:sldMk cId="0" sldId="267"/>
            <ac:spMk id="7" creationId="{45376337-CA74-58C4-B7EF-102897ED05C2}"/>
          </ac:spMkLst>
        </pc:spChg>
        <pc:spChg chg="add mod ord">
          <ac:chgData name="Pranav ." userId="7db4932b7525c950" providerId="LiveId" clId="{8708086E-368E-4A47-A8E8-21F1CE21A3FF}" dt="2023-10-28T04:46:11.053" v="4436" actId="170"/>
          <ac:spMkLst>
            <pc:docMk/>
            <pc:sldMk cId="0" sldId="267"/>
            <ac:spMk id="7" creationId="{BE784C93-63E3-F6CD-D7CD-8FDC70088361}"/>
          </ac:spMkLst>
        </pc:spChg>
        <pc:spChg chg="add mod ord">
          <ac:chgData name="Pranav ." userId="7db4932b7525c950" providerId="LiveId" clId="{8708086E-368E-4A47-A8E8-21F1CE21A3FF}" dt="2023-10-27T10:22:19.065" v="3107" actId="1076"/>
          <ac:spMkLst>
            <pc:docMk/>
            <pc:sldMk cId="0" sldId="267"/>
            <ac:spMk id="8" creationId="{A0B39D41-F7E0-C5CD-C34D-47E16BF4C551}"/>
          </ac:spMkLst>
        </pc:spChg>
        <pc:spChg chg="add mod">
          <ac:chgData name="Pranav ." userId="7db4932b7525c950" providerId="LiveId" clId="{8708086E-368E-4A47-A8E8-21F1CE21A3FF}" dt="2023-10-27T06:58:33.270" v="2388" actId="2710"/>
          <ac:spMkLst>
            <pc:docMk/>
            <pc:sldMk cId="0" sldId="267"/>
            <ac:spMk id="9" creationId="{EE4EB15E-C6E9-ABA8-42DB-29620FA10F5B}"/>
          </ac:spMkLst>
        </pc:spChg>
        <pc:spChg chg="add mod">
          <ac:chgData name="Pranav ." userId="7db4932b7525c950" providerId="LiveId" clId="{8708086E-368E-4A47-A8E8-21F1CE21A3FF}" dt="2023-10-27T12:33:57.194" v="3406" actId="20577"/>
          <ac:spMkLst>
            <pc:docMk/>
            <pc:sldMk cId="0" sldId="267"/>
            <ac:spMk id="10" creationId="{BB44BCC6-59AE-F5F3-0D5F-5E3856BE4A84}"/>
          </ac:spMkLst>
        </pc:spChg>
        <pc:picChg chg="mod">
          <ac:chgData name="Pranav ." userId="7db4932b7525c950" providerId="LiveId" clId="{8708086E-368E-4A47-A8E8-21F1CE21A3FF}" dt="2023-10-27T10:22:42.135" v="3194" actId="29295"/>
          <ac:picMkLst>
            <pc:docMk/>
            <pc:sldMk cId="0" sldId="267"/>
            <ac:picMk id="4" creationId="{00000000-0000-0000-0000-000000000000}"/>
          </ac:picMkLst>
        </pc:picChg>
        <pc:picChg chg="del mod">
          <ac:chgData name="Pranav ." userId="7db4932b7525c950" providerId="LiveId" clId="{8708086E-368E-4A47-A8E8-21F1CE21A3FF}" dt="2023-10-20T16:08:49.855" v="950" actId="478"/>
          <ac:picMkLst>
            <pc:docMk/>
            <pc:sldMk cId="0" sldId="267"/>
            <ac:picMk id="7" creationId="{00000000-0000-0000-0000-000000000000}"/>
          </ac:picMkLst>
        </pc:picChg>
      </pc:sldChg>
      <pc:sldChg chg="addSp delSp modSp add mod ord">
        <pc:chgData name="Pranav ." userId="7db4932b7525c950" providerId="LiveId" clId="{8708086E-368E-4A47-A8E8-21F1CE21A3FF}" dt="2023-10-27T10:16:56.121" v="2851" actId="207"/>
        <pc:sldMkLst>
          <pc:docMk/>
          <pc:sldMk cId="408051748" sldId="268"/>
        </pc:sldMkLst>
        <pc:spChg chg="mod">
          <ac:chgData name="Pranav ." userId="7db4932b7525c950" providerId="LiveId" clId="{8708086E-368E-4A47-A8E8-21F1CE21A3FF}" dt="2023-10-27T10:16:56.121" v="2851" actId="207"/>
          <ac:spMkLst>
            <pc:docMk/>
            <pc:sldMk cId="408051748" sldId="268"/>
            <ac:spMk id="2" creationId="{00000000-0000-0000-0000-000000000000}"/>
          </ac:spMkLst>
        </pc:spChg>
        <pc:spChg chg="del mod">
          <ac:chgData name="Pranav ." userId="7db4932b7525c950" providerId="LiveId" clId="{8708086E-368E-4A47-A8E8-21F1CE21A3FF}" dt="2023-10-20T10:16:59.144" v="74" actId="478"/>
          <ac:spMkLst>
            <pc:docMk/>
            <pc:sldMk cId="408051748" sldId="268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7T10:16:00.735" v="2810" actId="6549"/>
          <ac:spMkLst>
            <pc:docMk/>
            <pc:sldMk cId="408051748" sldId="268"/>
            <ac:spMk id="4" creationId="{00000000-0000-0000-0000-000000000000}"/>
          </ac:spMkLst>
        </pc:spChg>
        <pc:picChg chg="del">
          <ac:chgData name="Pranav ." userId="7db4932b7525c950" providerId="LiveId" clId="{8708086E-368E-4A47-A8E8-21F1CE21A3FF}" dt="2023-10-20T10:18:58.715" v="134" actId="478"/>
          <ac:picMkLst>
            <pc:docMk/>
            <pc:sldMk cId="408051748" sldId="268"/>
            <ac:picMk id="14" creationId="{00000000-0000-0000-0000-000000000000}"/>
          </ac:picMkLst>
        </pc:picChg>
        <pc:picChg chg="add del mod ord">
          <ac:chgData name="Pranav ." userId="7db4932b7525c950" providerId="LiveId" clId="{8708086E-368E-4A47-A8E8-21F1CE21A3FF}" dt="2023-10-27T10:16:24.555" v="2821" actId="478"/>
          <ac:picMkLst>
            <pc:docMk/>
            <pc:sldMk cId="408051748" sldId="268"/>
            <ac:picMk id="14" creationId="{E3385A3F-0209-47A1-0DA4-F4A2C50AFE8D}"/>
          </ac:picMkLst>
        </pc:picChg>
        <pc:picChg chg="add mod ord">
          <ac:chgData name="Pranav ." userId="7db4932b7525c950" providerId="LiveId" clId="{8708086E-368E-4A47-A8E8-21F1CE21A3FF}" dt="2023-10-27T10:16:45.905" v="2823" actId="167"/>
          <ac:picMkLst>
            <pc:docMk/>
            <pc:sldMk cId="408051748" sldId="268"/>
            <ac:picMk id="16" creationId="{5DD96943-F104-1E55-73BA-F29CC75359C2}"/>
          </ac:picMkLst>
        </pc:picChg>
      </pc:sldChg>
      <pc:sldChg chg="addSp delSp modSp add mod">
        <pc:chgData name="Pranav ." userId="7db4932b7525c950" providerId="LiveId" clId="{8708086E-368E-4A47-A8E8-21F1CE21A3FF}" dt="2023-10-27T10:16:06.190" v="2819" actId="6549"/>
        <pc:sldMkLst>
          <pc:docMk/>
          <pc:sldMk cId="289788933" sldId="269"/>
        </pc:sldMkLst>
        <pc:spChg chg="mod">
          <ac:chgData name="Pranav ." userId="7db4932b7525c950" providerId="LiveId" clId="{8708086E-368E-4A47-A8E8-21F1CE21A3FF}" dt="2023-10-27T10:13:33.209" v="2647" actId="207"/>
          <ac:spMkLst>
            <pc:docMk/>
            <pc:sldMk cId="289788933" sldId="269"/>
            <ac:spMk id="2" creationId="{00000000-0000-0000-0000-000000000000}"/>
          </ac:spMkLst>
        </pc:spChg>
        <pc:spChg chg="del">
          <ac:chgData name="Pranav ." userId="7db4932b7525c950" providerId="LiveId" clId="{8708086E-368E-4A47-A8E8-21F1CE21A3FF}" dt="2023-10-20T10:17:05.324" v="75" actId="478"/>
          <ac:spMkLst>
            <pc:docMk/>
            <pc:sldMk cId="289788933" sldId="269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7T10:16:06.190" v="2819" actId="6549"/>
          <ac:spMkLst>
            <pc:docMk/>
            <pc:sldMk cId="289788933" sldId="269"/>
            <ac:spMk id="4" creationId="{00000000-0000-0000-0000-000000000000}"/>
          </ac:spMkLst>
        </pc:spChg>
        <pc:spChg chg="mod">
          <ac:chgData name="Pranav ." userId="7db4932b7525c950" providerId="LiveId" clId="{8708086E-368E-4A47-A8E8-21F1CE21A3FF}" dt="2023-10-20T10:17:30.060" v="79" actId="207"/>
          <ac:spMkLst>
            <pc:docMk/>
            <pc:sldMk cId="289788933" sldId="269"/>
            <ac:spMk id="9" creationId="{00000000-0000-0000-0000-000000000000}"/>
          </ac:spMkLst>
        </pc:spChg>
        <pc:spChg chg="mod">
          <ac:chgData name="Pranav ." userId="7db4932b7525c950" providerId="LiveId" clId="{8708086E-368E-4A47-A8E8-21F1CE21A3FF}" dt="2023-10-20T10:17:38.247" v="81" actId="207"/>
          <ac:spMkLst>
            <pc:docMk/>
            <pc:sldMk cId="289788933" sldId="269"/>
            <ac:spMk id="10" creationId="{00000000-0000-0000-0000-000000000000}"/>
          </ac:spMkLst>
        </pc:spChg>
        <pc:spChg chg="mod">
          <ac:chgData name="Pranav ." userId="7db4932b7525c950" providerId="LiveId" clId="{8708086E-368E-4A47-A8E8-21F1CE21A3FF}" dt="2023-10-20T10:17:26.288" v="78" actId="207"/>
          <ac:spMkLst>
            <pc:docMk/>
            <pc:sldMk cId="289788933" sldId="269"/>
            <ac:spMk id="14" creationId="{00000000-0000-0000-0000-000000000000}"/>
          </ac:spMkLst>
        </pc:spChg>
        <pc:spChg chg="mod">
          <ac:chgData name="Pranav ." userId="7db4932b7525c950" providerId="LiveId" clId="{8708086E-368E-4A47-A8E8-21F1CE21A3FF}" dt="2023-10-27T07:09:09.750" v="2430" actId="20577"/>
          <ac:spMkLst>
            <pc:docMk/>
            <pc:sldMk cId="289788933" sldId="269"/>
            <ac:spMk id="15" creationId="{00000000-0000-0000-0000-000000000000}"/>
          </ac:spMkLst>
        </pc:spChg>
        <pc:spChg chg="mod">
          <ac:chgData name="Pranav ." userId="7db4932b7525c950" providerId="LiveId" clId="{8708086E-368E-4A47-A8E8-21F1CE21A3FF}" dt="2023-10-20T10:17:34.496" v="80" actId="207"/>
          <ac:spMkLst>
            <pc:docMk/>
            <pc:sldMk cId="289788933" sldId="269"/>
            <ac:spMk id="19" creationId="{00000000-0000-0000-0000-000000000000}"/>
          </ac:spMkLst>
        </pc:spChg>
        <pc:spChg chg="mod">
          <ac:chgData name="Pranav ." userId="7db4932b7525c950" providerId="LiveId" clId="{8708086E-368E-4A47-A8E8-21F1CE21A3FF}" dt="2023-10-20T10:17:43.936" v="82" actId="207"/>
          <ac:spMkLst>
            <pc:docMk/>
            <pc:sldMk cId="289788933" sldId="269"/>
            <ac:spMk id="20" creationId="{00000000-0000-0000-0000-000000000000}"/>
          </ac:spMkLst>
        </pc:spChg>
        <pc:picChg chg="del">
          <ac:chgData name="Pranav ." userId="7db4932b7525c950" providerId="LiveId" clId="{8708086E-368E-4A47-A8E8-21F1CE21A3FF}" dt="2023-10-20T10:19:03.189" v="135" actId="478"/>
          <ac:picMkLst>
            <pc:docMk/>
            <pc:sldMk cId="289788933" sldId="269"/>
            <ac:picMk id="21" creationId="{00000000-0000-0000-0000-000000000000}"/>
          </ac:picMkLst>
        </pc:picChg>
        <pc:picChg chg="add mod ord">
          <ac:chgData name="Pranav ." userId="7db4932b7525c950" providerId="LiveId" clId="{8708086E-368E-4A47-A8E8-21F1CE21A3FF}" dt="2023-10-27T10:13:05.234" v="2613" actId="171"/>
          <ac:picMkLst>
            <pc:docMk/>
            <pc:sldMk cId="289788933" sldId="269"/>
            <ac:picMk id="21" creationId="{2F6776B1-CDDA-AEDE-347F-BE6E5AD06625}"/>
          </ac:picMkLst>
        </pc:picChg>
      </pc:sldChg>
      <pc:sldChg chg="addSp delSp modSp add del mod ord">
        <pc:chgData name="Pranav ." userId="7db4932b7525c950" providerId="LiveId" clId="{8708086E-368E-4A47-A8E8-21F1CE21A3FF}" dt="2023-10-28T04:45:26.814" v="4392" actId="2696"/>
        <pc:sldMkLst>
          <pc:docMk/>
          <pc:sldMk cId="3695665069" sldId="270"/>
        </pc:sldMkLst>
        <pc:spChg chg="mod">
          <ac:chgData name="Pranav ." userId="7db4932b7525c950" providerId="LiveId" clId="{8708086E-368E-4A47-A8E8-21F1CE21A3FF}" dt="2023-10-27T07:01:37.106" v="2418" actId="1076"/>
          <ac:spMkLst>
            <pc:docMk/>
            <pc:sldMk cId="3695665069" sldId="270"/>
            <ac:spMk id="5" creationId="{00000000-0000-0000-0000-000000000000}"/>
          </ac:spMkLst>
        </pc:spChg>
        <pc:spChg chg="mod">
          <ac:chgData name="Pranav ." userId="7db4932b7525c950" providerId="LiveId" clId="{8708086E-368E-4A47-A8E8-21F1CE21A3FF}" dt="2023-10-27T07:01:33.513" v="2417" actId="1076"/>
          <ac:spMkLst>
            <pc:docMk/>
            <pc:sldMk cId="3695665069" sldId="270"/>
            <ac:spMk id="6" creationId="{00000000-0000-0000-0000-000000000000}"/>
          </ac:spMkLst>
        </pc:spChg>
        <pc:spChg chg="add del mod">
          <ac:chgData name="Pranav ." userId="7db4932b7525c950" providerId="LiveId" clId="{8708086E-368E-4A47-A8E8-21F1CE21A3FF}" dt="2023-10-27T07:01:46.401" v="2421"/>
          <ac:spMkLst>
            <pc:docMk/>
            <pc:sldMk cId="3695665069" sldId="270"/>
            <ac:spMk id="7" creationId="{69C8F366-BFC9-DF77-D43F-D92F2E4C39DF}"/>
          </ac:spMkLst>
        </pc:spChg>
        <pc:picChg chg="mod">
          <ac:chgData name="Pranav ." userId="7db4932b7525c950" providerId="LiveId" clId="{8708086E-368E-4A47-A8E8-21F1CE21A3FF}" dt="2023-10-27T07:00:17.372" v="2404" actId="1076"/>
          <ac:picMkLst>
            <pc:docMk/>
            <pc:sldMk cId="3695665069" sldId="270"/>
            <ac:picMk id="4" creationId="{00000000-0000-0000-0000-000000000000}"/>
          </ac:picMkLst>
        </pc:picChg>
        <pc:picChg chg="add mod">
          <ac:chgData name="Pranav ." userId="7db4932b7525c950" providerId="LiveId" clId="{8708086E-368E-4A47-A8E8-21F1CE21A3FF}" dt="2023-10-27T07:00:50.106" v="2411" actId="571"/>
          <ac:picMkLst>
            <pc:docMk/>
            <pc:sldMk cId="3695665069" sldId="270"/>
            <ac:picMk id="8" creationId="{54F460C6-15B1-1E66-291E-B6822A15242C}"/>
          </ac:picMkLst>
        </pc:picChg>
      </pc:sldChg>
      <pc:sldChg chg="addSp delSp modSp add mod ord">
        <pc:chgData name="Pranav ." userId="7db4932b7525c950" providerId="LiveId" clId="{8708086E-368E-4A47-A8E8-21F1CE21A3FF}" dt="2023-10-27T12:34:12.490" v="3408"/>
        <pc:sldMkLst>
          <pc:docMk/>
          <pc:sldMk cId="1836944236" sldId="271"/>
        </pc:sldMkLst>
        <pc:spChg chg="del mod">
          <ac:chgData name="Pranav ." userId="7db4932b7525c950" providerId="LiveId" clId="{8708086E-368E-4A47-A8E8-21F1CE21A3FF}" dt="2023-10-27T03:52:57.345" v="1756" actId="478"/>
          <ac:spMkLst>
            <pc:docMk/>
            <pc:sldMk cId="1836944236" sldId="271"/>
            <ac:spMk id="2" creationId="{00000000-0000-0000-0000-000000000000}"/>
          </ac:spMkLst>
        </pc:spChg>
        <pc:spChg chg="add mod ord">
          <ac:chgData name="Pranav ." userId="7db4932b7525c950" providerId="LiveId" clId="{8708086E-368E-4A47-A8E8-21F1CE21A3FF}" dt="2023-10-27T10:21:05.400" v="3103" actId="207"/>
          <ac:spMkLst>
            <pc:docMk/>
            <pc:sldMk cId="1836944236" sldId="271"/>
            <ac:spMk id="2" creationId="{DA0E79D6-0E78-CEFC-882B-FBCEFA48FD45}"/>
          </ac:spMkLst>
        </pc:spChg>
        <pc:spChg chg="del">
          <ac:chgData name="Pranav ." userId="7db4932b7525c950" providerId="LiveId" clId="{8708086E-368E-4A47-A8E8-21F1CE21A3FF}" dt="2023-10-27T03:52:48.389" v="1753" actId="478"/>
          <ac:spMkLst>
            <pc:docMk/>
            <pc:sldMk cId="1836944236" sldId="271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7T03:53:59.179" v="1762" actId="1076"/>
          <ac:spMkLst>
            <pc:docMk/>
            <pc:sldMk cId="1836944236" sldId="271"/>
            <ac:spMk id="5" creationId="{00000000-0000-0000-0000-000000000000}"/>
          </ac:spMkLst>
        </pc:spChg>
        <pc:spChg chg="add mod">
          <ac:chgData name="Pranav ." userId="7db4932b7525c950" providerId="LiveId" clId="{8708086E-368E-4A47-A8E8-21F1CE21A3FF}" dt="2023-10-27T10:21:32.608" v="3105" actId="5793"/>
          <ac:spMkLst>
            <pc:docMk/>
            <pc:sldMk cId="1836944236" sldId="271"/>
            <ac:spMk id="10" creationId="{2EF4C4E2-10F4-4FEE-ACE7-2A4CCBE51371}"/>
          </ac:spMkLst>
        </pc:spChg>
        <pc:spChg chg="add mod ord">
          <ac:chgData name="Pranav ." userId="7db4932b7525c950" providerId="LiveId" clId="{8708086E-368E-4A47-A8E8-21F1CE21A3FF}" dt="2023-10-27T10:20:13.330" v="3020" actId="207"/>
          <ac:spMkLst>
            <pc:docMk/>
            <pc:sldMk cId="1836944236" sldId="271"/>
            <ac:spMk id="11" creationId="{9D58C20C-3CDA-22CB-2201-186AB17A964E}"/>
          </ac:spMkLst>
        </pc:spChg>
        <pc:picChg chg="del">
          <ac:chgData name="Pranav ." userId="7db4932b7525c950" providerId="LiveId" clId="{8708086E-368E-4A47-A8E8-21F1CE21A3FF}" dt="2023-10-27T03:52:46.546" v="1752" actId="478"/>
          <ac:picMkLst>
            <pc:docMk/>
            <pc:sldMk cId="1836944236" sldId="271"/>
            <ac:picMk id="4" creationId="{00000000-0000-0000-0000-000000000000}"/>
          </ac:picMkLst>
        </pc:picChg>
        <pc:picChg chg="del">
          <ac:chgData name="Pranav ." userId="7db4932b7525c950" providerId="LiveId" clId="{8708086E-368E-4A47-A8E8-21F1CE21A3FF}" dt="2023-10-27T03:52:45.632" v="1751" actId="478"/>
          <ac:picMkLst>
            <pc:docMk/>
            <pc:sldMk cId="1836944236" sldId="271"/>
            <ac:picMk id="7" creationId="{00000000-0000-0000-0000-000000000000}"/>
          </ac:picMkLst>
        </pc:picChg>
        <pc:picChg chg="add mod ord">
          <ac:chgData name="Pranav ." userId="7db4932b7525c950" providerId="LiveId" clId="{8708086E-368E-4A47-A8E8-21F1CE21A3FF}" dt="2023-10-27T10:20:30.706" v="3023" actId="14100"/>
          <ac:picMkLst>
            <pc:docMk/>
            <pc:sldMk cId="1836944236" sldId="271"/>
            <ac:picMk id="9" creationId="{7DE363EF-2468-6AFD-3742-CE6742A2316E}"/>
          </ac:picMkLst>
        </pc:picChg>
      </pc:sldChg>
      <pc:sldChg chg="delSp modSp add del mod">
        <pc:chgData name="Pranav ." userId="7db4932b7525c950" providerId="LiveId" clId="{8708086E-368E-4A47-A8E8-21F1CE21A3FF}" dt="2023-10-26T22:24:38.464" v="1471" actId="2696"/>
        <pc:sldMkLst>
          <pc:docMk/>
          <pc:sldMk cId="2059298110" sldId="271"/>
        </pc:sldMkLst>
        <pc:spChg chg="del mod">
          <ac:chgData name="Pranav ." userId="7db4932b7525c950" providerId="LiveId" clId="{8708086E-368E-4A47-A8E8-21F1CE21A3FF}" dt="2023-10-26T22:24:27.420" v="1467" actId="478"/>
          <ac:spMkLst>
            <pc:docMk/>
            <pc:sldMk cId="2059298110" sldId="271"/>
            <ac:spMk id="3" creationId="{00000000-0000-0000-0000-000000000000}"/>
          </ac:spMkLst>
        </pc:spChg>
        <pc:spChg chg="mod">
          <ac:chgData name="Pranav ." userId="7db4932b7525c950" providerId="LiveId" clId="{8708086E-368E-4A47-A8E8-21F1CE21A3FF}" dt="2023-10-26T22:24:33.107" v="1470" actId="6549"/>
          <ac:spMkLst>
            <pc:docMk/>
            <pc:sldMk cId="2059298110" sldId="271"/>
            <ac:spMk id="6" creationId="{00000000-0000-0000-0000-000000000000}"/>
          </ac:spMkLst>
        </pc:spChg>
        <pc:picChg chg="del">
          <ac:chgData name="Pranav ." userId="7db4932b7525c950" providerId="LiveId" clId="{8708086E-368E-4A47-A8E8-21F1CE21A3FF}" dt="2023-10-26T22:24:25.819" v="1465" actId="478"/>
          <ac:picMkLst>
            <pc:docMk/>
            <pc:sldMk cId="2059298110" sldId="271"/>
            <ac:picMk id="4" creationId="{00000000-0000-0000-0000-000000000000}"/>
          </ac:picMkLst>
        </pc:picChg>
      </pc:sldChg>
      <pc:sldChg chg="addSp delSp modSp new mod ord">
        <pc:chgData name="Pranav ." userId="7db4932b7525c950" providerId="LiveId" clId="{8708086E-368E-4A47-A8E8-21F1CE21A3FF}" dt="2023-10-28T04:45:29.295" v="4394"/>
        <pc:sldMkLst>
          <pc:docMk/>
          <pc:sldMk cId="3061691897" sldId="272"/>
        </pc:sldMkLst>
        <pc:spChg chg="add del mod">
          <ac:chgData name="Pranav ." userId="7db4932b7525c950" providerId="LiveId" clId="{8708086E-368E-4A47-A8E8-21F1CE21A3FF}" dt="2023-10-28T04:45:01.082" v="4389" actId="20577"/>
          <ac:spMkLst>
            <pc:docMk/>
            <pc:sldMk cId="3061691897" sldId="272"/>
            <ac:spMk id="4" creationId="{D438E008-76F8-D8D3-25B5-13564676456D}"/>
          </ac:spMkLst>
        </pc:spChg>
        <pc:spChg chg="add del mod">
          <ac:chgData name="Pranav ." userId="7db4932b7525c950" providerId="LiveId" clId="{8708086E-368E-4A47-A8E8-21F1CE21A3FF}" dt="2023-10-28T04:44:22.495" v="4373"/>
          <ac:spMkLst>
            <pc:docMk/>
            <pc:sldMk cId="3061691897" sldId="272"/>
            <ac:spMk id="5" creationId="{7A0AE32F-F292-3EB5-7D85-F481BB51126C}"/>
          </ac:spMkLst>
        </pc:spChg>
        <pc:spChg chg="add del mod">
          <ac:chgData name="Pranav ." userId="7db4932b7525c950" providerId="LiveId" clId="{8708086E-368E-4A47-A8E8-21F1CE21A3FF}" dt="2023-10-28T04:44:22.495" v="4375"/>
          <ac:spMkLst>
            <pc:docMk/>
            <pc:sldMk cId="3061691897" sldId="272"/>
            <ac:spMk id="6" creationId="{6BF1503E-5E1D-449F-7A2D-E4858E0E2617}"/>
          </ac:spMkLst>
        </pc:spChg>
        <pc:picChg chg="add mod">
          <ac:chgData name="Pranav ." userId="7db4932b7525c950" providerId="LiveId" clId="{8708086E-368E-4A47-A8E8-21F1CE21A3FF}" dt="2023-10-27T10:23:21.776" v="3196" actId="931"/>
          <ac:picMkLst>
            <pc:docMk/>
            <pc:sldMk cId="3061691897" sldId="272"/>
            <ac:picMk id="3" creationId="{E09F795E-3B6F-A6F9-ED20-F723BB988EF5}"/>
          </ac:picMkLst>
        </pc:picChg>
        <pc:picChg chg="add mod">
          <ac:chgData name="Pranav ." userId="7db4932b7525c950" providerId="LiveId" clId="{8708086E-368E-4A47-A8E8-21F1CE21A3FF}" dt="2023-10-28T04:44:56.680" v="4378" actId="1076"/>
          <ac:picMkLst>
            <pc:docMk/>
            <pc:sldMk cId="3061691897" sldId="272"/>
            <ac:picMk id="7" creationId="{C3EDCEA7-A349-26F1-0A1A-A268F1C760FD}"/>
          </ac:picMkLst>
        </pc:picChg>
        <pc:picChg chg="add mod">
          <ac:chgData name="Pranav ." userId="7db4932b7525c950" providerId="LiveId" clId="{8708086E-368E-4A47-A8E8-21F1CE21A3FF}" dt="2023-10-28T04:45:13.773" v="4391" actId="1076"/>
          <ac:picMkLst>
            <pc:docMk/>
            <pc:sldMk cId="3061691897" sldId="272"/>
            <ac:picMk id="9" creationId="{E5DD5737-FCFC-FA90-A8B0-67A751ABD1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369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43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3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g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 w="1643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989648" y="1144988"/>
            <a:ext cx="5828228" cy="1382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chemeClr val="accent1">
                    <a:lumMod val="20000"/>
                    <a:lumOff val="80000"/>
                  </a:schemeClr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DSA Bootcamp </a:t>
            </a:r>
            <a:r>
              <a:rPr lang="en-US" sz="5195" b="1" kern="0" spc="-156" dirty="0">
                <a:solidFill>
                  <a:srgbClr val="F44444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</a:t>
            </a:r>
            <a:r>
              <a:rPr lang="en-US" sz="5195" b="1" kern="0" spc="-156" dirty="0">
                <a:solidFill>
                  <a:srgbClr val="2B0A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</a:t>
            </a:r>
            <a:r>
              <a:rPr lang="en-US" sz="5195" b="1" kern="0" spc="-156" dirty="0">
                <a:solidFill>
                  <a:srgbClr val="5CC97B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</a:t>
            </a:r>
            <a:r>
              <a:rPr lang="en-US" sz="5195" b="1" kern="0" spc="-156" dirty="0">
                <a:solidFill>
                  <a:srgbClr val="F9D933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</a:t>
            </a:r>
            <a:endParaRPr lang="en-US" sz="5195" dirty="0"/>
          </a:p>
        </p:txBody>
      </p:sp>
      <p:sp>
        <p:nvSpPr>
          <p:cNvPr id="7" name="Text 3"/>
          <p:cNvSpPr/>
          <p:nvPr/>
        </p:nvSpPr>
        <p:spPr>
          <a:xfrm>
            <a:off x="3248739" y="2923342"/>
            <a:ext cx="8132921" cy="9896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793"/>
              </a:lnSpc>
              <a:buNone/>
            </a:pPr>
            <a:r>
              <a:rPr lang="en-US" sz="6235" b="1" kern="0" spc="-187" dirty="0">
                <a:solidFill>
                  <a:srgbClr val="FFFFFF"/>
                </a:solidFill>
                <a:latin typeface="Arial Black" panose="020B0A04020102020204" pitchFamily="34" charset="0"/>
                <a:ea typeface="Fira Sans" pitchFamily="34" charset="-122"/>
                <a:cs typeface="Fira Sans" pitchFamily="34" charset="-120"/>
              </a:rPr>
              <a:t>DFS and BFS Algorithms </a:t>
            </a:r>
            <a:endParaRPr lang="en-US" sz="6235" dirty="0">
              <a:latin typeface="Arial Black" panose="020B0A040201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89648" y="4308872"/>
            <a:ext cx="12651105" cy="15834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156"/>
              </a:lnSpc>
              <a:buNone/>
            </a:pPr>
            <a:r>
              <a:rPr lang="en-US" sz="2598" b="1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the power of Depth-First Search (DFS) and Breadth-First Search (BFS) algorithms in computer science. Explore key concepts, comparisons, and real-world applications.</a:t>
            </a:r>
            <a:endParaRPr lang="en-US" sz="2598" dirty="0"/>
          </a:p>
        </p:txBody>
      </p:sp>
      <p:sp>
        <p:nvSpPr>
          <p:cNvPr id="9" name="Text 5"/>
          <p:cNvSpPr/>
          <p:nvPr/>
        </p:nvSpPr>
        <p:spPr>
          <a:xfrm>
            <a:off x="989648" y="6189107"/>
            <a:ext cx="12651105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60"/>
              </a:lnSpc>
              <a:buNone/>
            </a:pPr>
            <a:r>
              <a:rPr lang="en-US" sz="1663" kern="0" spc="-42" dirty="0">
                <a:solidFill>
                  <a:srgbClr val="E5E0DF"/>
                </a:solidFill>
                <a:latin typeface="Javanese Text" panose="02000000000000000000" pitchFamily="2" charset="0"/>
                <a:ea typeface="Inter" pitchFamily="34" charset="-122"/>
                <a:cs typeface="Inter" pitchFamily="34" charset="-120"/>
              </a:rPr>
              <a:t>-</a:t>
            </a:r>
            <a:r>
              <a:rPr lang="en-US" sz="1663" b="1" kern="0" spc="-42" dirty="0">
                <a:solidFill>
                  <a:srgbClr val="E5E0DF"/>
                </a:solidFill>
                <a:latin typeface="Javanese Text" panose="02000000000000000000" pitchFamily="2" charset="0"/>
                <a:ea typeface="Inter" pitchFamily="34" charset="-122"/>
                <a:cs typeface="Inter" pitchFamily="34" charset="-120"/>
              </a:rPr>
              <a:t> Pranav</a:t>
            </a:r>
            <a:r>
              <a:rPr lang="en-US" sz="1663" kern="0" spc="-42" dirty="0">
                <a:solidFill>
                  <a:srgbClr val="E5E0DF"/>
                </a:solidFill>
                <a:latin typeface="Javanese Text" panose="02000000000000000000" pitchFamily="2" charset="0"/>
                <a:ea typeface="Inter" pitchFamily="34" charset="-122"/>
                <a:cs typeface="Inter" pitchFamily="34" charset="-120"/>
              </a:rPr>
              <a:t>(GDSC Dev Team)</a:t>
            </a:r>
            <a:endParaRPr lang="en-US" sz="1663" dirty="0">
              <a:latin typeface="Javanese Text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15937" y="808138"/>
            <a:ext cx="5793105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Problem </a:t>
            </a:r>
            <a:r>
              <a:rPr lang="en-US" sz="5195" b="1" kern="0" spc="-156" dirty="0" err="1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Statments</a:t>
            </a:r>
            <a:endParaRPr lang="en-US" sz="519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DBE59-6891-1088-2635-27396366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BE044B-0728-FCE7-A844-121E2FADEF88}"/>
              </a:ext>
            </a:extLst>
          </p:cNvPr>
          <p:cNvSpPr/>
          <p:nvPr/>
        </p:nvSpPr>
        <p:spPr>
          <a:xfrm>
            <a:off x="-357809" y="-222637"/>
            <a:ext cx="15552752" cy="8857754"/>
          </a:xfrm>
          <a:prstGeom prst="roundRect">
            <a:avLst>
              <a:gd name="adj" fmla="val 4033"/>
            </a:avLst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89648" y="4513898"/>
            <a:ext cx="8993505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endParaRPr lang="en-US" sz="2078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ADC31E-16CE-0E36-B245-F545B611693A}"/>
              </a:ext>
            </a:extLst>
          </p:cNvPr>
          <p:cNvSpPr/>
          <p:nvPr/>
        </p:nvSpPr>
        <p:spPr>
          <a:xfrm>
            <a:off x="890549" y="340499"/>
            <a:ext cx="5096786" cy="7706678"/>
          </a:xfrm>
          <a:prstGeom prst="roundRect">
            <a:avLst>
              <a:gd name="adj" fmla="val 4279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IN" sz="1000" b="1" dirty="0"/>
              <a:t>#include &lt;iostream&gt;</a:t>
            </a:r>
          </a:p>
          <a:p>
            <a:r>
              <a:rPr lang="en-IN" sz="1000" b="1" dirty="0"/>
              <a:t>#include &lt;vector&gt;</a:t>
            </a:r>
          </a:p>
          <a:p>
            <a:r>
              <a:rPr lang="en-IN" sz="1000" b="1" dirty="0"/>
              <a:t>#include &lt;stack&gt;</a:t>
            </a:r>
          </a:p>
          <a:p>
            <a:r>
              <a:rPr lang="en-IN" sz="1000" b="1" dirty="0"/>
              <a:t>#include &lt;set&gt;</a:t>
            </a:r>
          </a:p>
          <a:p>
            <a:endParaRPr lang="en-IN" sz="1000" b="1" dirty="0"/>
          </a:p>
          <a:p>
            <a:r>
              <a:rPr lang="en-IN" sz="1000" b="1" dirty="0"/>
              <a:t>using namespace std;</a:t>
            </a:r>
          </a:p>
          <a:p>
            <a:endParaRPr lang="en-IN" sz="1000" b="1" dirty="0"/>
          </a:p>
          <a:p>
            <a:r>
              <a:rPr lang="en-IN" sz="1000" b="1" dirty="0"/>
              <a:t>void </a:t>
            </a:r>
            <a:r>
              <a:rPr lang="en-IN" sz="1000" b="1" dirty="0" err="1"/>
              <a:t>dfs</a:t>
            </a:r>
            <a:r>
              <a:rPr lang="en-IN" sz="1000" b="1" dirty="0"/>
              <a:t>(vector&lt;vector&lt;int&gt;&gt;&amp; graph, int start) {</a:t>
            </a:r>
          </a:p>
          <a:p>
            <a:r>
              <a:rPr lang="en-IN" sz="1000" b="1" dirty="0"/>
              <a:t>    int </a:t>
            </a:r>
            <a:r>
              <a:rPr lang="en-IN" sz="1000" b="1" dirty="0" err="1"/>
              <a:t>numNodes</a:t>
            </a:r>
            <a:r>
              <a:rPr lang="en-IN" sz="1000" b="1" dirty="0"/>
              <a:t> = </a:t>
            </a:r>
            <a:r>
              <a:rPr lang="en-IN" sz="1000" b="1" dirty="0" err="1"/>
              <a:t>graph.size</a:t>
            </a:r>
            <a:r>
              <a:rPr lang="en-IN" sz="1000" b="1" dirty="0"/>
              <a:t>();</a:t>
            </a:r>
          </a:p>
          <a:p>
            <a:r>
              <a:rPr lang="en-IN" sz="1000" b="1" dirty="0"/>
              <a:t>    vector&lt;bool&gt; visited(</a:t>
            </a:r>
            <a:r>
              <a:rPr lang="en-IN" sz="1000" b="1" dirty="0" err="1"/>
              <a:t>numNodes</a:t>
            </a:r>
            <a:r>
              <a:rPr lang="en-IN" sz="1000" b="1" dirty="0"/>
              <a:t>, false);</a:t>
            </a:r>
          </a:p>
          <a:p>
            <a:r>
              <a:rPr lang="en-IN" sz="1000" b="1" dirty="0"/>
              <a:t>    stack&lt;int&gt; s;</a:t>
            </a:r>
          </a:p>
          <a:p>
            <a:endParaRPr lang="en-IN" sz="1000" b="1" dirty="0"/>
          </a:p>
          <a:p>
            <a:r>
              <a:rPr lang="en-IN" sz="1000" b="1" dirty="0"/>
              <a:t>    </a:t>
            </a:r>
            <a:r>
              <a:rPr lang="en-IN" sz="1000" b="1" dirty="0" err="1"/>
              <a:t>s.push</a:t>
            </a:r>
            <a:r>
              <a:rPr lang="en-IN" sz="1000" b="1" dirty="0"/>
              <a:t>(start);</a:t>
            </a:r>
          </a:p>
          <a:p>
            <a:endParaRPr lang="en-IN" sz="1000" b="1" dirty="0"/>
          </a:p>
          <a:p>
            <a:r>
              <a:rPr lang="en-IN" sz="1000" b="1" dirty="0"/>
              <a:t>    while (!</a:t>
            </a:r>
            <a:r>
              <a:rPr lang="en-IN" sz="1000" b="1" dirty="0" err="1"/>
              <a:t>s.empty</a:t>
            </a:r>
            <a:r>
              <a:rPr lang="en-IN" sz="1000" b="1" dirty="0"/>
              <a:t>()) {</a:t>
            </a:r>
          </a:p>
          <a:p>
            <a:r>
              <a:rPr lang="en-IN" sz="1000" b="1" dirty="0"/>
              <a:t>        int node = </a:t>
            </a:r>
            <a:r>
              <a:rPr lang="en-IN" sz="1000" b="1" dirty="0" err="1"/>
              <a:t>s.top</a:t>
            </a:r>
            <a:r>
              <a:rPr lang="en-IN" sz="1000" b="1" dirty="0"/>
              <a:t>();</a:t>
            </a:r>
          </a:p>
          <a:p>
            <a:r>
              <a:rPr lang="en-IN" sz="1000" b="1" dirty="0"/>
              <a:t>        </a:t>
            </a:r>
            <a:r>
              <a:rPr lang="en-IN" sz="1000" b="1" dirty="0" err="1"/>
              <a:t>s.pop</a:t>
            </a:r>
            <a:r>
              <a:rPr lang="en-IN" sz="1000" b="1" dirty="0"/>
              <a:t>();</a:t>
            </a:r>
          </a:p>
          <a:p>
            <a:endParaRPr lang="en-IN" sz="1000" b="1" dirty="0"/>
          </a:p>
          <a:p>
            <a:r>
              <a:rPr lang="en-IN" sz="1000" b="1" dirty="0"/>
              <a:t>        if (!visited[node]) {</a:t>
            </a:r>
          </a:p>
          <a:p>
            <a:r>
              <a:rPr lang="en-IN" sz="1000" b="1" dirty="0"/>
              <a:t>            </a:t>
            </a:r>
            <a:r>
              <a:rPr lang="en-IN" sz="1000" b="1" dirty="0" err="1"/>
              <a:t>cout</a:t>
            </a:r>
            <a:r>
              <a:rPr lang="en-IN" sz="1000" b="1" dirty="0"/>
              <a:t> &lt;&lt; node &lt;&lt; " "; // Process or print the node</a:t>
            </a:r>
          </a:p>
          <a:p>
            <a:r>
              <a:rPr lang="en-IN" sz="1000" b="1" dirty="0"/>
              <a:t>            visited[node] = true;</a:t>
            </a:r>
          </a:p>
          <a:p>
            <a:endParaRPr lang="en-IN" sz="1000" b="1" dirty="0"/>
          </a:p>
          <a:p>
            <a:r>
              <a:rPr lang="en-IN" sz="1000" b="1" dirty="0"/>
              <a:t>            for (int </a:t>
            </a:r>
            <a:r>
              <a:rPr lang="en-IN" sz="1000" b="1" dirty="0" err="1"/>
              <a:t>neighbor</a:t>
            </a:r>
            <a:r>
              <a:rPr lang="en-IN" sz="1000" b="1" dirty="0"/>
              <a:t> : graph[node]) {</a:t>
            </a:r>
          </a:p>
          <a:p>
            <a:r>
              <a:rPr lang="en-IN" sz="1000" b="1" dirty="0"/>
              <a:t>                if (!visited[</a:t>
            </a:r>
            <a:r>
              <a:rPr lang="en-IN" sz="1000" b="1" dirty="0" err="1"/>
              <a:t>neighbor</a:t>
            </a:r>
            <a:r>
              <a:rPr lang="en-IN" sz="1000" b="1" dirty="0"/>
              <a:t>]) {</a:t>
            </a:r>
          </a:p>
          <a:p>
            <a:r>
              <a:rPr lang="en-IN" sz="1000" b="1" dirty="0"/>
              <a:t>                    </a:t>
            </a:r>
            <a:r>
              <a:rPr lang="en-IN" sz="1000" b="1" dirty="0" err="1"/>
              <a:t>s.push</a:t>
            </a:r>
            <a:r>
              <a:rPr lang="en-IN" sz="1000" b="1" dirty="0"/>
              <a:t>(</a:t>
            </a:r>
            <a:r>
              <a:rPr lang="en-IN" sz="1000" b="1" dirty="0" err="1"/>
              <a:t>neighbor</a:t>
            </a:r>
            <a:r>
              <a:rPr lang="en-IN" sz="1000" b="1" dirty="0"/>
              <a:t>);</a:t>
            </a:r>
          </a:p>
          <a:p>
            <a:r>
              <a:rPr lang="en-IN" sz="1000" b="1" dirty="0"/>
              <a:t>                }</a:t>
            </a:r>
          </a:p>
          <a:p>
            <a:r>
              <a:rPr lang="en-IN" sz="1000" b="1" dirty="0"/>
              <a:t>            }</a:t>
            </a:r>
          </a:p>
          <a:p>
            <a:r>
              <a:rPr lang="en-IN" sz="1000" b="1" dirty="0"/>
              <a:t>        }</a:t>
            </a:r>
          </a:p>
          <a:p>
            <a:r>
              <a:rPr lang="en-IN" sz="1000" b="1" dirty="0"/>
              <a:t>    }</a:t>
            </a:r>
          </a:p>
          <a:p>
            <a:r>
              <a:rPr lang="en-IN" sz="1000" b="1" dirty="0"/>
              <a:t>}</a:t>
            </a:r>
          </a:p>
          <a:p>
            <a:endParaRPr lang="en-IN" sz="1000" b="1" dirty="0"/>
          </a:p>
          <a:p>
            <a:r>
              <a:rPr lang="en-IN" sz="1000" b="1" dirty="0"/>
              <a:t>int main() {</a:t>
            </a:r>
          </a:p>
          <a:p>
            <a:r>
              <a:rPr lang="en-IN" sz="1000" b="1" dirty="0"/>
              <a:t>    int </a:t>
            </a:r>
            <a:r>
              <a:rPr lang="en-IN" sz="1000" b="1" dirty="0" err="1"/>
              <a:t>numNodes</a:t>
            </a:r>
            <a:r>
              <a:rPr lang="en-IN" sz="1000" b="1" dirty="0"/>
              <a:t> = 7;</a:t>
            </a:r>
          </a:p>
          <a:p>
            <a:r>
              <a:rPr lang="en-IN" sz="1000" b="1" dirty="0"/>
              <a:t>    vector&lt;vector&lt;int&gt;&gt; graph(</a:t>
            </a:r>
            <a:r>
              <a:rPr lang="en-IN" sz="1000" b="1" dirty="0" err="1"/>
              <a:t>numNodes</a:t>
            </a:r>
            <a:r>
              <a:rPr lang="en-IN" sz="1000" b="1" dirty="0"/>
              <a:t>);</a:t>
            </a:r>
          </a:p>
          <a:p>
            <a:endParaRPr lang="en-IN" sz="1000" b="1" dirty="0"/>
          </a:p>
          <a:p>
            <a:r>
              <a:rPr lang="en-IN" sz="1000" b="1" dirty="0"/>
              <a:t>    graph[0] = {1, 2};</a:t>
            </a:r>
          </a:p>
          <a:p>
            <a:r>
              <a:rPr lang="en-IN" sz="1000" b="1" dirty="0"/>
              <a:t>    graph[1] = {0, 3, 4};</a:t>
            </a:r>
          </a:p>
          <a:p>
            <a:r>
              <a:rPr lang="en-IN" sz="1000" b="1" dirty="0"/>
              <a:t>    graph[2] = {0, 5, 6};</a:t>
            </a:r>
          </a:p>
          <a:p>
            <a:r>
              <a:rPr lang="en-IN" sz="1000" b="1" dirty="0"/>
              <a:t>    graph[3] = {1};</a:t>
            </a:r>
          </a:p>
          <a:p>
            <a:r>
              <a:rPr lang="en-IN" sz="1000" b="1" dirty="0"/>
              <a:t>    graph[4] = {1};</a:t>
            </a:r>
          </a:p>
          <a:p>
            <a:r>
              <a:rPr lang="en-IN" sz="1000" b="1" dirty="0"/>
              <a:t>    graph[5] = {2};</a:t>
            </a:r>
          </a:p>
          <a:p>
            <a:r>
              <a:rPr lang="en-IN" sz="1000" b="1" dirty="0"/>
              <a:t>    graph[6] = {2};</a:t>
            </a:r>
          </a:p>
          <a:p>
            <a:endParaRPr lang="en-IN" sz="1000" b="1" dirty="0"/>
          </a:p>
          <a:p>
            <a:r>
              <a:rPr lang="en-IN" sz="1000" b="1" dirty="0"/>
              <a:t>    </a:t>
            </a:r>
            <a:r>
              <a:rPr lang="en-IN" sz="1000" b="1" dirty="0" err="1"/>
              <a:t>cout</a:t>
            </a:r>
            <a:r>
              <a:rPr lang="en-IN" sz="1000" b="1" dirty="0"/>
              <a:t> &lt;&lt; "DFS starting from node 0: ";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dfs</a:t>
            </a:r>
            <a:r>
              <a:rPr lang="en-IN" sz="1000" b="1" dirty="0"/>
              <a:t>(graph, 0);</a:t>
            </a:r>
          </a:p>
          <a:p>
            <a:endParaRPr lang="en-IN" sz="1000" b="1" dirty="0"/>
          </a:p>
          <a:p>
            <a:r>
              <a:rPr lang="en-IN" sz="1000" b="1" dirty="0"/>
              <a:t>    return 0;</a:t>
            </a:r>
          </a:p>
          <a:p>
            <a:r>
              <a:rPr lang="en-IN" sz="1000" b="1" dirty="0"/>
              <a:t>}</a:t>
            </a:r>
          </a:p>
          <a:p>
            <a:endParaRPr lang="en-IN" sz="1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DD8BD3-C13D-8996-BFE6-490512F8DD3E}"/>
              </a:ext>
            </a:extLst>
          </p:cNvPr>
          <p:cNvSpPr/>
          <p:nvPr/>
        </p:nvSpPr>
        <p:spPr>
          <a:xfrm>
            <a:off x="8477416" y="321031"/>
            <a:ext cx="5096786" cy="7706678"/>
          </a:xfrm>
          <a:prstGeom prst="roundRect">
            <a:avLst>
              <a:gd name="adj" fmla="val 4279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r>
              <a:rPr lang="en-IN" sz="1000" b="1" dirty="0"/>
              <a:t>#include &lt;iostream&gt;</a:t>
            </a:r>
          </a:p>
          <a:p>
            <a:r>
              <a:rPr lang="en-IN" sz="1000" b="1" dirty="0"/>
              <a:t>#include &lt;list&gt;</a:t>
            </a:r>
          </a:p>
          <a:p>
            <a:r>
              <a:rPr lang="en-IN" sz="1000" b="1" dirty="0"/>
              <a:t>#include &lt;queue&gt;</a:t>
            </a:r>
          </a:p>
          <a:p>
            <a:endParaRPr lang="en-IN" sz="1000" b="1" dirty="0"/>
          </a:p>
          <a:p>
            <a:r>
              <a:rPr lang="en-IN" sz="1000" b="1" dirty="0"/>
              <a:t>class Graph {</a:t>
            </a:r>
          </a:p>
          <a:p>
            <a:r>
              <a:rPr lang="en-IN" sz="1000" b="1" dirty="0"/>
              <a:t>    int V;</a:t>
            </a:r>
          </a:p>
          <a:p>
            <a:r>
              <a:rPr lang="en-IN" sz="1000" b="1" dirty="0"/>
              <a:t>    std::list&lt;int&gt; *</a:t>
            </a:r>
            <a:r>
              <a:rPr lang="en-IN" sz="1000" b="1" dirty="0" err="1"/>
              <a:t>adj</a:t>
            </a:r>
            <a:r>
              <a:rPr lang="en-IN" sz="1000" b="1" dirty="0"/>
              <a:t>;</a:t>
            </a:r>
          </a:p>
          <a:p>
            <a:endParaRPr lang="en-IN" sz="1000" b="1" dirty="0"/>
          </a:p>
          <a:p>
            <a:r>
              <a:rPr lang="en-IN" sz="1000" b="1" dirty="0"/>
              <a:t>public:</a:t>
            </a:r>
          </a:p>
          <a:p>
            <a:r>
              <a:rPr lang="en-IN" sz="1000" b="1" dirty="0"/>
              <a:t>    Graph(int V);</a:t>
            </a:r>
          </a:p>
          <a:p>
            <a:r>
              <a:rPr lang="en-IN" sz="1000" b="1" dirty="0"/>
              <a:t>    void </a:t>
            </a:r>
            <a:r>
              <a:rPr lang="en-IN" sz="1000" b="1" dirty="0" err="1"/>
              <a:t>addEdge</a:t>
            </a:r>
            <a:r>
              <a:rPr lang="en-IN" sz="1000" b="1" dirty="0"/>
              <a:t>(int v, int w);</a:t>
            </a:r>
          </a:p>
          <a:p>
            <a:r>
              <a:rPr lang="en-IN" sz="1000" b="1" dirty="0"/>
              <a:t>    void BFS(int s);</a:t>
            </a:r>
          </a:p>
          <a:p>
            <a:r>
              <a:rPr lang="en-IN" sz="1000" b="1" dirty="0"/>
              <a:t>};</a:t>
            </a:r>
          </a:p>
          <a:p>
            <a:endParaRPr lang="en-IN" sz="1000" b="1" dirty="0"/>
          </a:p>
          <a:p>
            <a:r>
              <a:rPr lang="en-IN" sz="1000" b="1" dirty="0"/>
              <a:t>Graph::Graph(int V) {</a:t>
            </a:r>
          </a:p>
          <a:p>
            <a:r>
              <a:rPr lang="en-IN" sz="1000" b="1" dirty="0"/>
              <a:t>    this-&gt;V = V;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adj</a:t>
            </a:r>
            <a:r>
              <a:rPr lang="en-IN" sz="1000" b="1" dirty="0"/>
              <a:t> = new std::list&lt;int&gt;[V];</a:t>
            </a:r>
          </a:p>
          <a:p>
            <a:r>
              <a:rPr lang="en-IN" sz="1000" b="1" dirty="0"/>
              <a:t>}</a:t>
            </a:r>
          </a:p>
          <a:p>
            <a:endParaRPr lang="en-IN" sz="1000" b="1" dirty="0"/>
          </a:p>
          <a:p>
            <a:r>
              <a:rPr lang="en-IN" sz="1000" b="1" dirty="0"/>
              <a:t>void Graph::</a:t>
            </a:r>
            <a:r>
              <a:rPr lang="en-IN" sz="1000" b="1" dirty="0" err="1"/>
              <a:t>addEdge</a:t>
            </a:r>
            <a:r>
              <a:rPr lang="en-IN" sz="1000" b="1" dirty="0"/>
              <a:t>(int v, int w) {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adj</a:t>
            </a:r>
            <a:r>
              <a:rPr lang="en-IN" sz="1000" b="1" dirty="0"/>
              <a:t>[v].</a:t>
            </a:r>
            <a:r>
              <a:rPr lang="en-IN" sz="1000" b="1" dirty="0" err="1"/>
              <a:t>push_back</a:t>
            </a:r>
            <a:r>
              <a:rPr lang="en-IN" sz="1000" b="1" dirty="0"/>
              <a:t>(w);</a:t>
            </a:r>
          </a:p>
          <a:p>
            <a:r>
              <a:rPr lang="en-IN" sz="1000" b="1" dirty="0"/>
              <a:t>}</a:t>
            </a:r>
          </a:p>
          <a:p>
            <a:endParaRPr lang="en-IN" sz="1000" b="1" dirty="0"/>
          </a:p>
          <a:p>
            <a:r>
              <a:rPr lang="en-IN" sz="1000" b="1" dirty="0"/>
              <a:t>void Graph::BFS(int s) {</a:t>
            </a:r>
          </a:p>
          <a:p>
            <a:r>
              <a:rPr lang="en-IN" sz="1000" b="1" dirty="0"/>
              <a:t>    bool *visited = new bool[V];</a:t>
            </a:r>
          </a:p>
          <a:p>
            <a:r>
              <a:rPr lang="en-IN" sz="1000" b="1" dirty="0"/>
              <a:t>    for (int </a:t>
            </a:r>
            <a:r>
              <a:rPr lang="en-IN" sz="1000" b="1" dirty="0" err="1"/>
              <a:t>i</a:t>
            </a:r>
            <a:r>
              <a:rPr lang="en-IN" sz="1000" b="1" dirty="0"/>
              <a:t> = 0; </a:t>
            </a:r>
            <a:r>
              <a:rPr lang="en-IN" sz="1000" b="1" dirty="0" err="1"/>
              <a:t>i</a:t>
            </a:r>
            <a:r>
              <a:rPr lang="en-IN" sz="1000" b="1" dirty="0"/>
              <a:t> &lt; V; </a:t>
            </a:r>
            <a:r>
              <a:rPr lang="en-IN" sz="1000" b="1" dirty="0" err="1"/>
              <a:t>i</a:t>
            </a:r>
            <a:r>
              <a:rPr lang="en-IN" sz="1000" b="1" dirty="0"/>
              <a:t>++)</a:t>
            </a:r>
          </a:p>
          <a:p>
            <a:r>
              <a:rPr lang="en-IN" sz="1000" b="1" dirty="0"/>
              <a:t>        visited[</a:t>
            </a:r>
            <a:r>
              <a:rPr lang="en-IN" sz="1000" b="1" dirty="0" err="1"/>
              <a:t>i</a:t>
            </a:r>
            <a:r>
              <a:rPr lang="en-IN" sz="1000" b="1" dirty="0"/>
              <a:t>] = false;</a:t>
            </a:r>
          </a:p>
          <a:p>
            <a:endParaRPr lang="en-IN" sz="1000" b="1" dirty="0"/>
          </a:p>
          <a:p>
            <a:r>
              <a:rPr lang="en-IN" sz="1000" b="1" dirty="0"/>
              <a:t>    std::queue&lt;int&gt; queue;</a:t>
            </a:r>
          </a:p>
          <a:p>
            <a:r>
              <a:rPr lang="en-IN" sz="1000" b="1" dirty="0"/>
              <a:t>    visited[s] = true;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queue.push</a:t>
            </a:r>
            <a:r>
              <a:rPr lang="en-IN" sz="1000" b="1" dirty="0"/>
              <a:t>(s);</a:t>
            </a:r>
          </a:p>
          <a:p>
            <a:endParaRPr lang="en-IN" sz="1000" b="1" dirty="0"/>
          </a:p>
          <a:p>
            <a:r>
              <a:rPr lang="en-IN" sz="1000" b="1" dirty="0"/>
              <a:t>    while (!</a:t>
            </a:r>
            <a:r>
              <a:rPr lang="en-IN" sz="1000" b="1" dirty="0" err="1"/>
              <a:t>queue.empty</a:t>
            </a:r>
            <a:r>
              <a:rPr lang="en-IN" sz="1000" b="1" dirty="0"/>
              <a:t>()) {</a:t>
            </a:r>
          </a:p>
          <a:p>
            <a:r>
              <a:rPr lang="en-IN" sz="1000" b="1" dirty="0"/>
              <a:t>        s = </a:t>
            </a:r>
            <a:r>
              <a:rPr lang="en-IN" sz="1000" b="1" dirty="0" err="1"/>
              <a:t>queue.front</a:t>
            </a:r>
            <a:r>
              <a:rPr lang="en-IN" sz="1000" b="1" dirty="0"/>
              <a:t>();</a:t>
            </a:r>
          </a:p>
          <a:p>
            <a:r>
              <a:rPr lang="en-IN" sz="1000" b="1" dirty="0"/>
              <a:t>        std::</a:t>
            </a:r>
            <a:r>
              <a:rPr lang="en-IN" sz="1000" b="1" dirty="0" err="1"/>
              <a:t>cout</a:t>
            </a:r>
            <a:r>
              <a:rPr lang="en-IN" sz="1000" b="1" dirty="0"/>
              <a:t> &lt;&lt; s &lt;&lt; " ";</a:t>
            </a:r>
          </a:p>
          <a:p>
            <a:r>
              <a:rPr lang="en-IN" sz="1000" b="1" dirty="0"/>
              <a:t>        </a:t>
            </a:r>
            <a:r>
              <a:rPr lang="en-IN" sz="1000" b="1" dirty="0" err="1"/>
              <a:t>queue.pop</a:t>
            </a:r>
            <a:r>
              <a:rPr lang="en-IN" sz="1000" b="1" dirty="0"/>
              <a:t>();</a:t>
            </a:r>
          </a:p>
          <a:p>
            <a:endParaRPr lang="en-IN" sz="1000" b="1" dirty="0"/>
          </a:p>
          <a:p>
            <a:r>
              <a:rPr lang="en-IN" sz="1000" b="1" dirty="0"/>
              <a:t>        for (auto </a:t>
            </a:r>
            <a:r>
              <a:rPr lang="en-IN" sz="1000" b="1" dirty="0" err="1"/>
              <a:t>i</a:t>
            </a:r>
            <a:r>
              <a:rPr lang="en-IN" sz="1000" b="1" dirty="0"/>
              <a:t> = </a:t>
            </a:r>
            <a:r>
              <a:rPr lang="en-IN" sz="1000" b="1" dirty="0" err="1"/>
              <a:t>adj</a:t>
            </a:r>
            <a:r>
              <a:rPr lang="en-IN" sz="1000" b="1" dirty="0"/>
              <a:t>[s].begin(); </a:t>
            </a:r>
            <a:r>
              <a:rPr lang="en-IN" sz="1000" b="1" dirty="0" err="1"/>
              <a:t>i</a:t>
            </a:r>
            <a:r>
              <a:rPr lang="en-IN" sz="1000" b="1" dirty="0"/>
              <a:t> != </a:t>
            </a:r>
            <a:r>
              <a:rPr lang="en-IN" sz="1000" b="1" dirty="0" err="1"/>
              <a:t>adj</a:t>
            </a:r>
            <a:r>
              <a:rPr lang="en-IN" sz="1000" b="1" dirty="0"/>
              <a:t>[s].end(); ++</a:t>
            </a:r>
            <a:r>
              <a:rPr lang="en-IN" sz="1000" b="1" dirty="0" err="1"/>
              <a:t>i</a:t>
            </a:r>
            <a:r>
              <a:rPr lang="en-IN" sz="1000" b="1" dirty="0"/>
              <a:t>) {</a:t>
            </a:r>
          </a:p>
          <a:p>
            <a:r>
              <a:rPr lang="en-IN" sz="1000" b="1" dirty="0"/>
              <a:t>            if (!visited[*</a:t>
            </a:r>
            <a:r>
              <a:rPr lang="en-IN" sz="1000" b="1" dirty="0" err="1"/>
              <a:t>i</a:t>
            </a:r>
            <a:r>
              <a:rPr lang="en-IN" sz="1000" b="1" dirty="0"/>
              <a:t>]) {</a:t>
            </a:r>
          </a:p>
          <a:p>
            <a:r>
              <a:rPr lang="en-IN" sz="1000" b="1" dirty="0"/>
              <a:t>                visited[*</a:t>
            </a:r>
            <a:r>
              <a:rPr lang="en-IN" sz="1000" b="1" dirty="0" err="1"/>
              <a:t>i</a:t>
            </a:r>
            <a:r>
              <a:rPr lang="en-IN" sz="1000" b="1" dirty="0"/>
              <a:t>] = true;</a:t>
            </a:r>
          </a:p>
          <a:p>
            <a:r>
              <a:rPr lang="en-IN" sz="1000" b="1" dirty="0"/>
              <a:t>                </a:t>
            </a:r>
            <a:r>
              <a:rPr lang="en-IN" sz="1000" b="1" dirty="0" err="1"/>
              <a:t>queue.push</a:t>
            </a:r>
            <a:r>
              <a:rPr lang="en-IN" sz="1000" b="1" dirty="0"/>
              <a:t>(*</a:t>
            </a:r>
            <a:r>
              <a:rPr lang="en-IN" sz="1000" b="1" dirty="0" err="1"/>
              <a:t>i</a:t>
            </a:r>
            <a:r>
              <a:rPr lang="en-IN" sz="1000" b="1" dirty="0"/>
              <a:t>);</a:t>
            </a:r>
          </a:p>
          <a:p>
            <a:r>
              <a:rPr lang="en-IN" sz="1000" b="1" dirty="0"/>
              <a:t>            }</a:t>
            </a:r>
          </a:p>
          <a:p>
            <a:r>
              <a:rPr lang="en-IN" sz="1000" b="1" dirty="0"/>
              <a:t>        }</a:t>
            </a:r>
          </a:p>
          <a:p>
            <a:r>
              <a:rPr lang="en-IN" sz="1000" b="1" dirty="0"/>
              <a:t>    }</a:t>
            </a:r>
          </a:p>
          <a:p>
            <a:r>
              <a:rPr lang="en-IN" sz="1000" b="1" dirty="0"/>
              <a:t>}</a:t>
            </a:r>
          </a:p>
          <a:p>
            <a:endParaRPr lang="en-IN" sz="1000" b="1" dirty="0"/>
          </a:p>
          <a:p>
            <a:r>
              <a:rPr lang="en-IN" sz="1000" b="1" dirty="0"/>
              <a:t>int main() {</a:t>
            </a:r>
          </a:p>
          <a:p>
            <a:r>
              <a:rPr lang="en-IN" sz="1000" b="1" dirty="0"/>
              <a:t>    Graph g(4);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g.addEdge</a:t>
            </a:r>
            <a:r>
              <a:rPr lang="en-IN" sz="1000" b="1" dirty="0"/>
              <a:t>(0, 1);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g.addEdge</a:t>
            </a:r>
            <a:r>
              <a:rPr lang="en-IN" sz="1000" b="1" dirty="0"/>
              <a:t>(0, 2);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g.addEdge</a:t>
            </a:r>
            <a:r>
              <a:rPr lang="en-IN" sz="1000" b="1" dirty="0"/>
              <a:t>(1, 2);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g.addEdge</a:t>
            </a:r>
            <a:r>
              <a:rPr lang="en-IN" sz="1000" b="1" dirty="0"/>
              <a:t>(2, 0);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g.addEdge</a:t>
            </a:r>
            <a:r>
              <a:rPr lang="en-IN" sz="1000" b="1" dirty="0"/>
              <a:t>(2, 3);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g.addEdge</a:t>
            </a:r>
            <a:r>
              <a:rPr lang="en-IN" sz="1000" b="1" dirty="0"/>
              <a:t>(3, 3);</a:t>
            </a:r>
          </a:p>
          <a:p>
            <a:endParaRPr lang="en-IN" sz="1000" b="1" dirty="0"/>
          </a:p>
          <a:p>
            <a:r>
              <a:rPr lang="en-IN" sz="1000" b="1" dirty="0"/>
              <a:t>    std::</a:t>
            </a:r>
            <a:r>
              <a:rPr lang="en-IN" sz="1000" b="1" dirty="0" err="1"/>
              <a:t>cout</a:t>
            </a:r>
            <a:r>
              <a:rPr lang="en-IN" sz="1000" b="1" dirty="0"/>
              <a:t> &lt;&lt; "BFS starting from vertex 2: ";</a:t>
            </a:r>
          </a:p>
          <a:p>
            <a:r>
              <a:rPr lang="en-IN" sz="1000" b="1" dirty="0"/>
              <a:t>    </a:t>
            </a:r>
            <a:r>
              <a:rPr lang="en-IN" sz="1000" b="1" dirty="0" err="1"/>
              <a:t>g.BFS</a:t>
            </a:r>
            <a:r>
              <a:rPr lang="en-IN" sz="1000" b="1" dirty="0"/>
              <a:t>(2);</a:t>
            </a:r>
          </a:p>
          <a:p>
            <a:endParaRPr lang="en-IN" sz="1000" b="1" dirty="0"/>
          </a:p>
          <a:p>
            <a:r>
              <a:rPr lang="en-IN" sz="1000" b="1" dirty="0"/>
              <a:t>    return 0;</a:t>
            </a:r>
          </a:p>
          <a:p>
            <a:r>
              <a:rPr lang="en-IN" sz="1000" b="1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BE2DD8-F674-AAAF-1D5D-4D2F937B9EFD}"/>
              </a:ext>
            </a:extLst>
          </p:cNvPr>
          <p:cNvSpPr/>
          <p:nvPr/>
        </p:nvSpPr>
        <p:spPr>
          <a:xfrm>
            <a:off x="4631457" y="321031"/>
            <a:ext cx="12559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bg1">
                    <a:lumMod val="95000"/>
                  </a:schemeClr>
                </a:solidFill>
                <a:effectLst/>
              </a:rPr>
              <a:t>DFS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CDECC8-E3B8-A1FE-E8DB-778B85A87A30}"/>
              </a:ext>
            </a:extLst>
          </p:cNvPr>
          <p:cNvSpPr/>
          <p:nvPr/>
        </p:nvSpPr>
        <p:spPr>
          <a:xfrm>
            <a:off x="12290459" y="247889"/>
            <a:ext cx="1207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bg1">
                    <a:lumMod val="95000"/>
                  </a:schemeClr>
                </a:solidFill>
                <a:effectLst/>
              </a:rPr>
              <a:t>BFS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E363EF-2468-6AFD-3742-CE6742A2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5660"/>
            <a:ext cx="14630400" cy="835682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0E79D6-0E78-CEFC-882B-FBCEFA48FD45}"/>
              </a:ext>
            </a:extLst>
          </p:cNvPr>
          <p:cNvSpPr/>
          <p:nvPr/>
        </p:nvSpPr>
        <p:spPr>
          <a:xfrm>
            <a:off x="-389614" y="-182880"/>
            <a:ext cx="15139284" cy="8619214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3384977" y="176357"/>
            <a:ext cx="5793105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dirty="0">
                <a:solidFill>
                  <a:schemeClr val="bg2"/>
                </a:solidFill>
                <a:latin typeface="Bahnschrift" panose="020B0502040204020203" pitchFamily="34" charset="0"/>
              </a:rPr>
              <a:t>Some Interview Questions</a:t>
            </a:r>
          </a:p>
        </p:txBody>
      </p:sp>
      <p:sp>
        <p:nvSpPr>
          <p:cNvPr id="6" name="Text 3"/>
          <p:cNvSpPr/>
          <p:nvPr/>
        </p:nvSpPr>
        <p:spPr>
          <a:xfrm>
            <a:off x="989648" y="4513898"/>
            <a:ext cx="8993505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endParaRPr lang="en-US" sz="2078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58C20C-3CDA-22CB-2201-186AB17A964E}"/>
              </a:ext>
            </a:extLst>
          </p:cNvPr>
          <p:cNvSpPr/>
          <p:nvPr/>
        </p:nvSpPr>
        <p:spPr>
          <a:xfrm>
            <a:off x="620203" y="1309522"/>
            <a:ext cx="13564925" cy="6408751"/>
          </a:xfrm>
          <a:prstGeom prst="roundRect">
            <a:avLst>
              <a:gd name="adj" fmla="val 5997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4C4E2-10F4-4FEE-ACE7-2A4CCBE51371}"/>
              </a:ext>
            </a:extLst>
          </p:cNvPr>
          <p:cNvSpPr txBox="1"/>
          <p:nvPr/>
        </p:nvSpPr>
        <p:spPr>
          <a:xfrm>
            <a:off x="731520" y="1870558"/>
            <a:ext cx="1389888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1" indent="-400050">
              <a:buFont typeface="+mj-lt"/>
              <a:buAutoNum type="romanUcPeriod"/>
            </a:pPr>
            <a:r>
              <a:rPr lang="en-US" sz="4000" b="1" i="1" dirty="0">
                <a:solidFill>
                  <a:srgbClr val="B9E6FF"/>
                </a:solidFill>
                <a:effectLst/>
                <a:latin typeface="Söhne"/>
              </a:rPr>
              <a:t>In a weighted graph, how can you find the shortest path using DFS? What are the challenges of using DFS for this purpose?</a:t>
            </a:r>
          </a:p>
          <a:p>
            <a:pPr marL="857250" lvl="1" indent="-400050">
              <a:buFont typeface="+mj-lt"/>
              <a:buAutoNum type="romanUcPeriod"/>
            </a:pPr>
            <a:endParaRPr lang="en-US" sz="4000" b="1" i="1" dirty="0">
              <a:solidFill>
                <a:srgbClr val="B9E6FF"/>
              </a:solidFill>
              <a:latin typeface="Söhne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en-IN" sz="4000" b="1" i="1" dirty="0">
                <a:solidFill>
                  <a:schemeClr val="bg2"/>
                </a:solidFill>
                <a:effectLst/>
                <a:latin typeface="Corbel" panose="020B0503020204020204" pitchFamily="34" charset="0"/>
              </a:rPr>
              <a:t>Why BFS uses queue and DFS uses stack?</a:t>
            </a:r>
          </a:p>
          <a:p>
            <a:pPr marL="857250" lvl="1" indent="-400050">
              <a:buFont typeface="+mj-lt"/>
              <a:buAutoNum type="romanUcPeriod"/>
            </a:pPr>
            <a:endParaRPr lang="en-IN" sz="4000" b="1" i="1" dirty="0">
              <a:solidFill>
                <a:schemeClr val="bg2"/>
              </a:solidFill>
              <a:latin typeface="Corbel" panose="020B0503020204020204" pitchFamily="34" charset="0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en-US" sz="4000" b="0" i="1" dirty="0">
                <a:solidFill>
                  <a:srgbClr val="B9E6FF"/>
                </a:solidFill>
                <a:effectLst/>
                <a:latin typeface="Söhne"/>
              </a:rPr>
              <a:t>Explain the concept of backtracking in the context of DFS </a:t>
            </a:r>
          </a:p>
          <a:p>
            <a:pPr lvl="1"/>
            <a:r>
              <a:rPr lang="en-US" sz="4000" b="0" i="1" dirty="0">
                <a:solidFill>
                  <a:srgbClr val="B9E6FF"/>
                </a:solidFill>
                <a:effectLst/>
                <a:latin typeface="Söhne"/>
              </a:rPr>
              <a:t>and how it is used in problem-solving.</a:t>
            </a:r>
            <a:endParaRPr lang="en-IN" sz="4000" b="1" i="1" dirty="0">
              <a:solidFill>
                <a:schemeClr val="bg2"/>
              </a:solidFill>
              <a:effectLst/>
              <a:latin typeface="Corbel" panose="020B0503020204020204" pitchFamily="34" charset="0"/>
            </a:endParaRPr>
          </a:p>
          <a:p>
            <a:pPr marL="857250" lvl="1" indent="-400050">
              <a:buFont typeface="+mj-lt"/>
              <a:buAutoNum type="romanUcPeriod"/>
            </a:pPr>
            <a:endParaRPr lang="en-IN" sz="4000" b="1" i="1" dirty="0">
              <a:solidFill>
                <a:schemeClr val="bg2"/>
              </a:solidFill>
              <a:latin typeface="Corbel" panose="020B0503020204020204" pitchFamily="34" charset="0"/>
            </a:endParaRPr>
          </a:p>
          <a:p>
            <a:pPr marL="857250" lvl="1" indent="-400050">
              <a:buFont typeface="+mj-lt"/>
              <a:buAutoNum type="romanUcPeriod"/>
            </a:pPr>
            <a:endParaRPr lang="en-IN" sz="4000" b="1" i="1" dirty="0">
              <a:solidFill>
                <a:schemeClr val="bg2"/>
              </a:solidFill>
              <a:effectLst/>
              <a:latin typeface="Corbel" panose="020B0503020204020204" pitchFamily="34" charset="0"/>
            </a:endParaRPr>
          </a:p>
          <a:p>
            <a:pPr marL="857250" lvl="1" indent="-400050">
              <a:buFont typeface="+mj-lt"/>
              <a:buAutoNum type="romanUcPeriod"/>
            </a:pPr>
            <a:endParaRPr lang="en-US" sz="4000" b="1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94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643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0" y="-38159"/>
            <a:ext cx="14630400" cy="822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784C93-63E3-F6CD-D7CD-8FDC70088361}"/>
              </a:ext>
            </a:extLst>
          </p:cNvPr>
          <p:cNvSpPr/>
          <p:nvPr/>
        </p:nvSpPr>
        <p:spPr>
          <a:xfrm>
            <a:off x="-818983" y="-461176"/>
            <a:ext cx="16737494" cy="951771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B39D41-F7E0-C5CD-C34D-47E16BF4C551}"/>
              </a:ext>
            </a:extLst>
          </p:cNvPr>
          <p:cNvSpPr/>
          <p:nvPr/>
        </p:nvSpPr>
        <p:spPr>
          <a:xfrm>
            <a:off x="719936" y="625149"/>
            <a:ext cx="13332199" cy="6979302"/>
          </a:xfrm>
          <a:prstGeom prst="roundRect">
            <a:avLst>
              <a:gd name="adj" fmla="val 6609"/>
            </a:avLst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422425" y="1003435"/>
            <a:ext cx="5886450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 err="1">
                <a:solidFill>
                  <a:srgbClr val="FFFFFF"/>
                </a:solidFill>
                <a:latin typeface="Fira Sans" pitchFamily="34" charset="0"/>
              </a:rPr>
              <a:t>Resourses</a:t>
            </a:r>
            <a:endParaRPr lang="en-US" sz="5195" dirty="0"/>
          </a:p>
        </p:txBody>
      </p:sp>
      <p:sp>
        <p:nvSpPr>
          <p:cNvPr id="6" name="Text 3"/>
          <p:cNvSpPr/>
          <p:nvPr/>
        </p:nvSpPr>
        <p:spPr>
          <a:xfrm>
            <a:off x="4221799" y="7246342"/>
            <a:ext cx="8287702" cy="659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5"/>
              </a:lnSpc>
              <a:buNone/>
            </a:pPr>
            <a:endParaRPr lang="en-US" sz="415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EB15E-C6E9-ABA8-42DB-29620FA10F5B}"/>
              </a:ext>
            </a:extLst>
          </p:cNvPr>
          <p:cNvSpPr txBox="1"/>
          <p:nvPr/>
        </p:nvSpPr>
        <p:spPr>
          <a:xfrm>
            <a:off x="1391478" y="1924674"/>
            <a:ext cx="5224008" cy="430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bg2"/>
                </a:solidFill>
              </a:rPr>
              <a:t>    Interviewing.io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bg2"/>
                </a:solidFill>
              </a:rPr>
              <a:t>   Interviewbit.com</a:t>
            </a:r>
            <a:endParaRPr lang="en-IN" sz="4400" b="1" dirty="0">
              <a:solidFill>
                <a:schemeClr val="bg2"/>
              </a:solidFill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4400" b="1" dirty="0">
                <a:solidFill>
                  <a:schemeClr val="bg2"/>
                </a:solidFill>
              </a:rPr>
              <a:t>  Geekforgeeks.org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4BCC6-59AE-F5F3-0D5F-5E3856BE4A84}"/>
              </a:ext>
            </a:extLst>
          </p:cNvPr>
          <p:cNvSpPr txBox="1"/>
          <p:nvPr/>
        </p:nvSpPr>
        <p:spPr>
          <a:xfrm>
            <a:off x="7939034" y="2655138"/>
            <a:ext cx="5796501" cy="4981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bg2"/>
                </a:solidFill>
              </a:rPr>
              <a:t>    </a:t>
            </a:r>
            <a:r>
              <a:rPr lang="en-US" sz="4400" b="1" dirty="0" err="1">
                <a:solidFill>
                  <a:schemeClr val="bg2"/>
                </a:solidFill>
              </a:rPr>
              <a:t>Fullstack.cafe</a:t>
            </a:r>
            <a:endParaRPr lang="en-US" sz="4400" b="1" dirty="0">
              <a:solidFill>
                <a:schemeClr val="bg2"/>
              </a:solidFill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4400" b="1" dirty="0">
                <a:solidFill>
                  <a:schemeClr val="bg2"/>
                </a:solidFill>
              </a:rPr>
              <a:t>   Tutorialhorizon.com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4400" b="1" dirty="0">
                <a:solidFill>
                  <a:schemeClr val="bg2"/>
                </a:solidFill>
              </a:rPr>
              <a:t>   TheAlgorists.com</a:t>
            </a:r>
          </a:p>
          <a:p>
            <a:pPr>
              <a:lnSpc>
                <a:spcPct val="200000"/>
              </a:lnSpc>
            </a:pPr>
            <a:endParaRPr lang="en-IN" sz="44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F795E-3B6F-A6F9-ED20-F723BB98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38E008-76F8-D8D3-25B5-13564676456D}"/>
              </a:ext>
            </a:extLst>
          </p:cNvPr>
          <p:cNvSpPr/>
          <p:nvPr/>
        </p:nvSpPr>
        <p:spPr>
          <a:xfrm>
            <a:off x="-95417" y="-159026"/>
            <a:ext cx="15083625" cy="9374587"/>
          </a:xfrm>
          <a:prstGeom prst="roundRect">
            <a:avLst>
              <a:gd name="adj" fmla="val 3832"/>
            </a:avLst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ts val="6494"/>
              </a:lnSpc>
              <a:buNone/>
            </a:pPr>
            <a:r>
              <a:rPr lang="en-US" sz="1800" b="1" kern="0" spc="-1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DCEA7-A349-26F1-0A1A-A268F1C7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207" y="5420566"/>
            <a:ext cx="3712786" cy="1109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D5737-FCFC-FA90-A8B0-67A751AB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91" y="1260796"/>
            <a:ext cx="5590517" cy="13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9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F015CB-DB8C-FBEC-5769-079A7341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FA57075-4F14-EA35-69B5-E450D60E084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9648" y="534740"/>
            <a:ext cx="8231624" cy="1092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Concepts and Definitions</a:t>
            </a:r>
            <a:endParaRPr lang="en-US" sz="5195" dirty="0"/>
          </a:p>
        </p:txBody>
      </p:sp>
      <p:sp>
        <p:nvSpPr>
          <p:cNvPr id="5" name="Shape 3"/>
          <p:cNvSpPr/>
          <p:nvPr/>
        </p:nvSpPr>
        <p:spPr>
          <a:xfrm>
            <a:off x="477078" y="1876508"/>
            <a:ext cx="3760967" cy="2591409"/>
          </a:xfrm>
          <a:prstGeom prst="roundRect">
            <a:avLst>
              <a:gd name="adj" fmla="val 4744"/>
            </a:avLst>
          </a:prstGeom>
          <a:solidFill>
            <a:srgbClr val="275233">
              <a:alpha val="80784"/>
            </a:srgbClr>
          </a:solidFill>
          <a:ln w="16431">
            <a:noFill/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566438" y="2075291"/>
            <a:ext cx="3342742" cy="772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chemeClr val="bg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</a:t>
            </a:r>
            <a:endParaRPr lang="en-US" sz="2598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66439" y="2568272"/>
            <a:ext cx="3671606" cy="1810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graph is a collection of nodes and edges that connect them, representing relationships between entities.</a:t>
            </a:r>
            <a:endParaRPr lang="en-US" sz="2078" dirty="0">
              <a:solidFill>
                <a:schemeClr val="bg1"/>
              </a:solidFill>
            </a:endParaRPr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43D1F9B4-325C-36B7-61E8-04527C4701D2}"/>
              </a:ext>
            </a:extLst>
          </p:cNvPr>
          <p:cNvSpPr/>
          <p:nvPr/>
        </p:nvSpPr>
        <p:spPr>
          <a:xfrm>
            <a:off x="10366652" y="1876507"/>
            <a:ext cx="3760967" cy="2591409"/>
          </a:xfrm>
          <a:prstGeom prst="roundRect">
            <a:avLst>
              <a:gd name="adj" fmla="val 4744"/>
            </a:avLst>
          </a:prstGeom>
          <a:solidFill>
            <a:srgbClr val="275233">
              <a:alpha val="80784"/>
            </a:srgbClr>
          </a:solidFill>
          <a:ln w="16431">
            <a:noFill/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552725" y="2075291"/>
            <a:ext cx="3354105" cy="772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chemeClr val="bg1"/>
                </a:solidFill>
                <a:latin typeface="Fira Sans" pitchFamily="34" charset="0"/>
              </a:rPr>
              <a:t>Traversal</a:t>
            </a:r>
          </a:p>
        </p:txBody>
      </p:sp>
      <p:sp>
        <p:nvSpPr>
          <p:cNvPr id="10" name="Text 8"/>
          <p:cNvSpPr/>
          <p:nvPr/>
        </p:nvSpPr>
        <p:spPr>
          <a:xfrm>
            <a:off x="10527526" y="2568271"/>
            <a:ext cx="3466767" cy="17015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Traversal is the process of visiting all nodes in a graph or tree, following specific rules or algorithms.</a:t>
            </a:r>
            <a:endParaRPr lang="en-US" sz="2078" dirty="0">
              <a:solidFill>
                <a:schemeClr val="bg1"/>
              </a:solidFill>
            </a:endParaRPr>
          </a:p>
        </p:txBody>
      </p:sp>
      <p:sp>
        <p:nvSpPr>
          <p:cNvPr id="11" name="Shape 9"/>
          <p:cNvSpPr/>
          <p:nvPr/>
        </p:nvSpPr>
        <p:spPr>
          <a:xfrm>
            <a:off x="477078" y="4804487"/>
            <a:ext cx="3832529" cy="2717448"/>
          </a:xfrm>
          <a:prstGeom prst="roundRect">
            <a:avLst>
              <a:gd name="adj" fmla="val 4744"/>
            </a:avLst>
          </a:prstGeom>
          <a:solidFill>
            <a:srgbClr val="275233">
              <a:alpha val="81000"/>
            </a:srgbClr>
          </a:solidFill>
          <a:ln w="16431">
            <a:noFill/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566438" y="4960898"/>
            <a:ext cx="3929243" cy="10204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chemeClr val="bg1"/>
                </a:solidFill>
                <a:latin typeface="Fira Sans" pitchFamily="34" charset="0"/>
              </a:rPr>
              <a:t>Connected</a:t>
            </a:r>
            <a:r>
              <a:rPr lang="en-US" sz="2598" b="1" kern="0" spc="-78" dirty="0">
                <a:solidFill>
                  <a:srgbClr val="272525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598" b="1" kern="0" spc="-78" dirty="0">
                <a:solidFill>
                  <a:schemeClr val="bg1"/>
                </a:solidFill>
                <a:latin typeface="Fira Sans" pitchFamily="34" charset="0"/>
              </a:rPr>
              <a:t>Component</a:t>
            </a:r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FCF01D92-3730-3220-4EAB-B87B3329D8F5}"/>
              </a:ext>
            </a:extLst>
          </p:cNvPr>
          <p:cNvSpPr/>
          <p:nvPr/>
        </p:nvSpPr>
        <p:spPr>
          <a:xfrm>
            <a:off x="10366651" y="4804487"/>
            <a:ext cx="3760967" cy="2591409"/>
          </a:xfrm>
          <a:prstGeom prst="roundRect">
            <a:avLst>
              <a:gd name="adj" fmla="val 4744"/>
            </a:avLst>
          </a:prstGeom>
          <a:solidFill>
            <a:srgbClr val="275233">
              <a:alpha val="80784"/>
            </a:srgbClr>
          </a:solidFill>
          <a:ln w="16431">
            <a:noFill/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636104" y="5518204"/>
            <a:ext cx="3514478" cy="1628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connected component is a subgraph in which every pair of nodes is connected by a path.</a:t>
            </a:r>
            <a:endParaRPr lang="en-US" sz="2078" dirty="0">
              <a:solidFill>
                <a:schemeClr val="bg1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 flipH="1">
            <a:off x="10527525" y="4983567"/>
            <a:ext cx="2910177" cy="632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chemeClr val="bg1"/>
                </a:solidFill>
                <a:latin typeface="Fira Sans" pitchFamily="34" charset="0"/>
              </a:rPr>
              <a:t>Shortest</a:t>
            </a:r>
            <a:r>
              <a:rPr lang="en-US" sz="2598" b="1" kern="0" spc="-78" dirty="0">
                <a:solidFill>
                  <a:srgbClr val="272525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598" b="1" kern="0" spc="-78" dirty="0">
                <a:solidFill>
                  <a:schemeClr val="bg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Path</a:t>
            </a:r>
            <a:endParaRPr lang="en-US" sz="2598" dirty="0">
              <a:solidFill>
                <a:schemeClr val="bg1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552725" y="5518204"/>
            <a:ext cx="3441568" cy="1628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shortest path is the path with the minimum number of edges between two nodes in a graph.</a:t>
            </a:r>
            <a:endParaRPr lang="en-US" sz="2078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300AE00-173E-D04E-3D5D-3B13F5FA4A38}"/>
              </a:ext>
            </a:extLst>
          </p:cNvPr>
          <p:cNvSpPr/>
          <p:nvPr/>
        </p:nvSpPr>
        <p:spPr>
          <a:xfrm>
            <a:off x="4967406" y="2256374"/>
            <a:ext cx="4842654" cy="4026952"/>
          </a:xfrm>
          <a:prstGeom prst="roundRect">
            <a:avLst/>
          </a:prstGeom>
          <a:solidFill>
            <a:schemeClr val="bg1">
              <a:alpha val="2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F657F0D-6D26-F17B-6152-252912EBA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7406" y="2380198"/>
            <a:ext cx="4668997" cy="3783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F6776B1-CDDA-AEDE-347F-BE6E5AD0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9648" y="901779"/>
            <a:ext cx="9743599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chemeClr val="bg2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Depth-First Search (DFS) </a:t>
            </a:r>
            <a:endParaRPr lang="en-US" sz="5195" dirty="0">
              <a:solidFill>
                <a:schemeClr val="bg2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7288887" y="2122408"/>
            <a:ext cx="52745" cy="5205413"/>
          </a:xfrm>
          <a:prstGeom prst="rect">
            <a:avLst/>
          </a:prstGeom>
          <a:solidFill>
            <a:srgbClr val="A799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612082" y="2598956"/>
            <a:ext cx="923687" cy="52745"/>
          </a:xfrm>
          <a:prstGeom prst="rect">
            <a:avLst/>
          </a:prstGeom>
          <a:solidFill>
            <a:srgbClr val="A799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018318" y="2328505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D3CCFF"/>
          </a:solidFill>
          <a:ln w="16431">
            <a:solidFill>
              <a:srgbClr val="A799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229654" y="2377916"/>
            <a:ext cx="171093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rgbClr val="272525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</a:t>
            </a:r>
            <a:endParaRPr lang="en-US" sz="3117" dirty="0"/>
          </a:p>
        </p:txBody>
      </p:sp>
      <p:sp>
        <p:nvSpPr>
          <p:cNvPr id="9" name="Text 7"/>
          <p:cNvSpPr/>
          <p:nvPr/>
        </p:nvSpPr>
        <p:spPr>
          <a:xfrm>
            <a:off x="8766810" y="2386251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chemeClr val="bg2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Definition</a:t>
            </a:r>
            <a:endParaRPr lang="en-US" sz="2598" dirty="0">
              <a:solidFill>
                <a:schemeClr val="bg2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8766810" y="3062407"/>
            <a:ext cx="487394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chemeClr val="bg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DFS is a graph traversal algorithm that explores as far as possible along each branch before backtracking.</a:t>
            </a:r>
            <a:endParaRPr lang="en-US" sz="2078" dirty="0">
              <a:solidFill>
                <a:schemeClr val="bg2"/>
              </a:solidFill>
            </a:endParaRPr>
          </a:p>
        </p:txBody>
      </p:sp>
      <p:sp>
        <p:nvSpPr>
          <p:cNvPr id="11" name="Shape 9"/>
          <p:cNvSpPr/>
          <p:nvPr/>
        </p:nvSpPr>
        <p:spPr>
          <a:xfrm>
            <a:off x="6094631" y="3918406"/>
            <a:ext cx="923687" cy="52745"/>
          </a:xfrm>
          <a:prstGeom prst="rect">
            <a:avLst/>
          </a:prstGeom>
          <a:solidFill>
            <a:srgbClr val="A799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018318" y="3647956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D3CCFF"/>
          </a:solidFill>
          <a:ln w="16431">
            <a:solidFill>
              <a:srgbClr val="A799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18224" y="3697367"/>
            <a:ext cx="193953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rgbClr val="272525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</a:t>
            </a:r>
            <a:endParaRPr lang="en-US" sz="3117" dirty="0"/>
          </a:p>
        </p:txBody>
      </p:sp>
      <p:sp>
        <p:nvSpPr>
          <p:cNvPr id="14" name="Text 12"/>
          <p:cNvSpPr/>
          <p:nvPr/>
        </p:nvSpPr>
        <p:spPr>
          <a:xfrm>
            <a:off x="3224332" y="3705701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chemeClr val="bg2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Process</a:t>
            </a:r>
            <a:endParaRPr lang="en-US" sz="2598" dirty="0">
              <a:solidFill>
                <a:schemeClr val="bg2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9648" y="4381857"/>
            <a:ext cx="487394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chemeClr val="bg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starts at the root node and visits nodes as far as possible before backtracking.</a:t>
            </a:r>
            <a:endParaRPr lang="en-US" sz="2078" dirty="0">
              <a:solidFill>
                <a:schemeClr val="bg2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612082" y="5333583"/>
            <a:ext cx="923687" cy="52745"/>
          </a:xfrm>
          <a:prstGeom prst="rect">
            <a:avLst/>
          </a:prstGeom>
          <a:solidFill>
            <a:srgbClr val="A799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018318" y="5063133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D3CCFF"/>
          </a:solidFill>
          <a:ln w="16431">
            <a:solidFill>
              <a:srgbClr val="A799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218224" y="5112544"/>
            <a:ext cx="193953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rgbClr val="272525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</a:t>
            </a:r>
            <a:endParaRPr lang="en-US" sz="3117" dirty="0"/>
          </a:p>
        </p:txBody>
      </p:sp>
      <p:sp>
        <p:nvSpPr>
          <p:cNvPr id="19" name="Text 17"/>
          <p:cNvSpPr/>
          <p:nvPr/>
        </p:nvSpPr>
        <p:spPr>
          <a:xfrm>
            <a:off x="8766810" y="5120878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chemeClr val="bg2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Applications</a:t>
            </a:r>
            <a:endParaRPr lang="en-US" sz="2598" dirty="0">
              <a:solidFill>
                <a:schemeClr val="bg2"/>
              </a:solidFill>
            </a:endParaRPr>
          </a:p>
        </p:txBody>
      </p:sp>
      <p:sp>
        <p:nvSpPr>
          <p:cNvPr id="20" name="Text 18"/>
          <p:cNvSpPr/>
          <p:nvPr/>
        </p:nvSpPr>
        <p:spPr>
          <a:xfrm>
            <a:off x="8766810" y="5797034"/>
            <a:ext cx="487394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chemeClr val="bg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DFS can be used to solve problems like finding connected components, detecting cycles, and solving puzzles.</a:t>
            </a:r>
            <a:endParaRPr lang="en-US" sz="2078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611" y="0"/>
            <a:ext cx="5486400" cy="92437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9648" y="196850"/>
            <a:ext cx="5278517" cy="1353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DFS Algorithm </a:t>
            </a:r>
            <a:endParaRPr lang="en-US" sz="5195" dirty="0"/>
          </a:p>
        </p:txBody>
      </p:sp>
      <p:sp>
        <p:nvSpPr>
          <p:cNvPr id="6" name="Shape 3"/>
          <p:cNvSpPr/>
          <p:nvPr/>
        </p:nvSpPr>
        <p:spPr>
          <a:xfrm>
            <a:off x="989648" y="1946434"/>
            <a:ext cx="7164705" cy="6571536"/>
          </a:xfrm>
          <a:prstGeom prst="roundRect">
            <a:avLst>
              <a:gd name="adj" fmla="val 1807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976552" y="1149351"/>
            <a:ext cx="7177802" cy="7170737"/>
          </a:xfrm>
          <a:prstGeom prst="roundRect">
            <a:avLst>
              <a:gd name="adj" fmla="val 602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40393" y="1225550"/>
            <a:ext cx="6663214" cy="7094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1. Start at an initial node.</a:t>
            </a: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2. Explore an unvisited neighbor of the current node.</a:t>
            </a: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3. If there are unvisited neighbors, continue to step 2, going deeper into the graph.</a:t>
            </a: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4. If there are no unvisited neighbors, backtrack to the previous node and explore any   remaining unvisited neighbors.</a:t>
            </a: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5. Repeat steps 2 to 4 until you've visited all nodes or achieved your specific goal.</a:t>
            </a:r>
            <a:endParaRPr lang="en-US" sz="2078" dirty="0"/>
          </a:p>
        </p:txBody>
      </p:sp>
      <p:pic>
        <p:nvPicPr>
          <p:cNvPr id="3" name="WhatsApp Video 2023-10-21 at 8.47.08 AM">
            <a:hlinkClick r:id="" action="ppaction://media"/>
            <a:extLst>
              <a:ext uri="{FF2B5EF4-FFF2-40B4-BE49-F238E27FC236}">
                <a16:creationId xmlns:a16="http://schemas.microsoft.com/office/drawing/2014/main" id="{1762EB00-A8FF-FD66-8179-C8A2FCE86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26883" y="873700"/>
            <a:ext cx="3953865" cy="693420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791186-5C23-6C89-9C70-880D126A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9648" y="725805"/>
            <a:ext cx="5430441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Applications of DFS</a:t>
            </a:r>
            <a:endParaRPr lang="en-US" sz="5195" dirty="0"/>
          </a:p>
        </p:txBody>
      </p:sp>
      <p:sp>
        <p:nvSpPr>
          <p:cNvPr id="5" name="Shape 3"/>
          <p:cNvSpPr/>
          <p:nvPr/>
        </p:nvSpPr>
        <p:spPr>
          <a:xfrm>
            <a:off x="989648" y="2152531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643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200983" y="2201942"/>
            <a:ext cx="171093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</a:t>
            </a:r>
            <a:endParaRPr lang="en-US" sz="3117" dirty="0"/>
          </a:p>
        </p:txBody>
      </p:sp>
      <p:sp>
        <p:nvSpPr>
          <p:cNvPr id="7" name="Text 5"/>
          <p:cNvSpPr/>
          <p:nvPr/>
        </p:nvSpPr>
        <p:spPr>
          <a:xfrm>
            <a:off x="1847255" y="2243257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Maze Solving</a:t>
            </a:r>
            <a:endParaRPr lang="en-US" sz="2598" dirty="0"/>
          </a:p>
        </p:txBody>
      </p:sp>
      <p:sp>
        <p:nvSpPr>
          <p:cNvPr id="8" name="Text 6"/>
          <p:cNvSpPr/>
          <p:nvPr/>
        </p:nvSpPr>
        <p:spPr>
          <a:xfrm>
            <a:off x="1847255" y="2919413"/>
            <a:ext cx="6307098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DFS can be used to solve mazes by exploring paths until a solution is found.</a:t>
            </a:r>
            <a:endParaRPr lang="en-US" sz="2078" dirty="0"/>
          </a:p>
        </p:txBody>
      </p:sp>
      <p:sp>
        <p:nvSpPr>
          <p:cNvPr id="9" name="Shape 7"/>
          <p:cNvSpPr/>
          <p:nvPr/>
        </p:nvSpPr>
        <p:spPr>
          <a:xfrm>
            <a:off x="989648" y="4233982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643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189553" y="4283393"/>
            <a:ext cx="193953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</a:t>
            </a:r>
            <a:endParaRPr lang="en-US" sz="3117" dirty="0"/>
          </a:p>
        </p:txBody>
      </p:sp>
      <p:sp>
        <p:nvSpPr>
          <p:cNvPr id="11" name="Text 9"/>
          <p:cNvSpPr/>
          <p:nvPr/>
        </p:nvSpPr>
        <p:spPr>
          <a:xfrm>
            <a:off x="1847255" y="4324707"/>
            <a:ext cx="273808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Topological Sorting</a:t>
            </a:r>
            <a:endParaRPr lang="en-US" sz="2598" dirty="0"/>
          </a:p>
        </p:txBody>
      </p:sp>
      <p:sp>
        <p:nvSpPr>
          <p:cNvPr id="12" name="Text 10"/>
          <p:cNvSpPr/>
          <p:nvPr/>
        </p:nvSpPr>
        <p:spPr>
          <a:xfrm>
            <a:off x="1847255" y="5000863"/>
            <a:ext cx="6307098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DFS can help in determining the order of tasks or dependencies in a graph.</a:t>
            </a:r>
            <a:endParaRPr lang="en-US" sz="2078" dirty="0"/>
          </a:p>
        </p:txBody>
      </p:sp>
      <p:sp>
        <p:nvSpPr>
          <p:cNvPr id="13" name="Shape 11"/>
          <p:cNvSpPr/>
          <p:nvPr/>
        </p:nvSpPr>
        <p:spPr>
          <a:xfrm>
            <a:off x="989648" y="6315432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643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189553" y="6364843"/>
            <a:ext cx="193953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</a:t>
            </a:r>
            <a:endParaRPr lang="en-US" sz="3117" dirty="0"/>
          </a:p>
        </p:txBody>
      </p:sp>
      <p:sp>
        <p:nvSpPr>
          <p:cNvPr id="15" name="Text 13"/>
          <p:cNvSpPr/>
          <p:nvPr/>
        </p:nvSpPr>
        <p:spPr>
          <a:xfrm>
            <a:off x="1847255" y="6406158"/>
            <a:ext cx="267176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 Connectivity</a:t>
            </a:r>
            <a:endParaRPr lang="en-US" sz="2598" dirty="0"/>
          </a:p>
        </p:txBody>
      </p:sp>
      <p:sp>
        <p:nvSpPr>
          <p:cNvPr id="16" name="Text 14"/>
          <p:cNvSpPr/>
          <p:nvPr/>
        </p:nvSpPr>
        <p:spPr>
          <a:xfrm>
            <a:off x="1847255" y="6855929"/>
            <a:ext cx="6307098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DFS can identify connected components and determine if a graph is connected.</a:t>
            </a:r>
            <a:endParaRPr lang="en-US" sz="2078" dirty="0"/>
          </a:p>
        </p:txBody>
      </p:sp>
      <p:pic>
        <p:nvPicPr>
          <p:cNvPr id="18" name="WhatsApp Video 2023-10-21 at 9.00.23 AM">
            <a:hlinkClick r:id="" action="ppaction://media"/>
            <a:extLst>
              <a:ext uri="{FF2B5EF4-FFF2-40B4-BE49-F238E27FC236}">
                <a16:creationId xmlns:a16="http://schemas.microsoft.com/office/drawing/2014/main" id="{54AA0F48-CEF4-FE72-244C-DE5F948CA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33068" y="988285"/>
            <a:ext cx="3536831" cy="2750868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88D42F-73B1-B9F3-B37E-BC0FC05910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24" r="12711"/>
          <a:stretch/>
        </p:blipFill>
        <p:spPr>
          <a:xfrm>
            <a:off x="9378950" y="4294703"/>
            <a:ext cx="4261802" cy="32854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DD96943-F104-1E55-73BA-F29CC753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8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9648" y="725805"/>
            <a:ext cx="10252591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Breadth-First Search (BFS) </a:t>
            </a:r>
            <a:endParaRPr lang="en-US" sz="519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48" y="2078355"/>
            <a:ext cx="3953113" cy="24431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9648" y="4851321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Definition</a:t>
            </a:r>
            <a:endParaRPr lang="en-US" sz="2598" dirty="0"/>
          </a:p>
        </p:txBody>
      </p:sp>
      <p:sp>
        <p:nvSpPr>
          <p:cNvPr id="7" name="Text 4"/>
          <p:cNvSpPr/>
          <p:nvPr/>
        </p:nvSpPr>
        <p:spPr>
          <a:xfrm>
            <a:off x="989648" y="5527477"/>
            <a:ext cx="3953113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BFS is a graph traversal algorithm that visits all the vertices of a graph in breadth-first order.</a:t>
            </a:r>
            <a:endParaRPr lang="en-US" sz="207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43" y="2078355"/>
            <a:ext cx="3953113" cy="24431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38643" y="4851321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Process</a:t>
            </a:r>
            <a:endParaRPr lang="en-US" sz="2598" dirty="0"/>
          </a:p>
        </p:txBody>
      </p:sp>
      <p:sp>
        <p:nvSpPr>
          <p:cNvPr id="10" name="Text 6"/>
          <p:cNvSpPr/>
          <p:nvPr/>
        </p:nvSpPr>
        <p:spPr>
          <a:xfrm>
            <a:off x="5338643" y="5527477"/>
            <a:ext cx="3953113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starts at the root node and visits the nodes at the current depth level before moving to the next level.</a:t>
            </a:r>
            <a:endParaRPr lang="en-US" sz="207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7639" y="2078355"/>
            <a:ext cx="3953113" cy="24431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7639" y="4851321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Applications</a:t>
            </a:r>
            <a:endParaRPr lang="en-US" sz="2598" dirty="0"/>
          </a:p>
        </p:txBody>
      </p:sp>
      <p:sp>
        <p:nvSpPr>
          <p:cNvPr id="13" name="Text 8"/>
          <p:cNvSpPr/>
          <p:nvPr/>
        </p:nvSpPr>
        <p:spPr>
          <a:xfrm>
            <a:off x="9687639" y="5527477"/>
            <a:ext cx="3953113" cy="2111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BFS is commonly used to find the shortest path, minimum spanning tree, and solving puzzles with the least number of moves.</a:t>
            </a:r>
            <a:endParaRPr lang="en-US" sz="2078" dirty="0"/>
          </a:p>
        </p:txBody>
      </p:sp>
    </p:spTree>
    <p:extLst>
      <p:ext uri="{BB962C8B-B14F-4D97-AF65-F5344CB8AC3E}">
        <p14:creationId xmlns:p14="http://schemas.microsoft.com/office/powerpoint/2010/main" val="40805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7122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101938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6048" y="190500"/>
            <a:ext cx="5278517" cy="1360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BFS Algorithm </a:t>
            </a:r>
            <a:endParaRPr lang="en-US" sz="5195" dirty="0"/>
          </a:p>
        </p:txBody>
      </p:sp>
      <p:sp>
        <p:nvSpPr>
          <p:cNvPr id="6" name="Shape 3"/>
          <p:cNvSpPr/>
          <p:nvPr/>
        </p:nvSpPr>
        <p:spPr>
          <a:xfrm>
            <a:off x="6476048" y="1946434"/>
            <a:ext cx="7164705" cy="7521654"/>
          </a:xfrm>
          <a:prstGeom prst="roundRect">
            <a:avLst>
              <a:gd name="adj" fmla="val 1658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6159500" y="1066800"/>
            <a:ext cx="8083549" cy="8401288"/>
          </a:xfrm>
          <a:prstGeom prst="roundRect">
            <a:avLst>
              <a:gd name="adj" fmla="val 551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159500" y="1219200"/>
            <a:ext cx="7886700" cy="8051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1. Start at the initial node.`</a:t>
            </a: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2. Explore all unvisited neighbors of the current node at the same level.</a:t>
            </a: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3. Move to the next level and explore their unvisited neighbors.</a:t>
            </a: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4. Continue this level-by-level exploration until you've visited all nodes at the current level.</a:t>
            </a: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5. Once a level is fully explored, move to the next level and repeat steps 2 to 4.</a:t>
            </a: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endParaRPr lang="en-US" sz="2078" dirty="0"/>
          </a:p>
          <a:p>
            <a:pPr marL="0" indent="0">
              <a:lnSpc>
                <a:spcPts val="3741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6. Keep track of visited nodes to avoid revisiting them.</a:t>
            </a:r>
            <a:endParaRPr lang="en-US" sz="2078" dirty="0"/>
          </a:p>
        </p:txBody>
      </p:sp>
      <p:pic>
        <p:nvPicPr>
          <p:cNvPr id="12" name="WhatsApp Video 2023-10-21 at 8.45.16 AM">
            <a:hlinkClick r:id="" action="ppaction://media"/>
            <a:extLst>
              <a:ext uri="{FF2B5EF4-FFF2-40B4-BE49-F238E27FC236}">
                <a16:creationId xmlns:a16="http://schemas.microsoft.com/office/drawing/2014/main" id="{86B489B7-5F1E-E415-A100-6FCD6D5B5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614" y="1433886"/>
            <a:ext cx="4104096" cy="7113766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8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6166601-3704-DDFC-666A-F207E3EB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9648" y="725805"/>
            <a:ext cx="5407581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Applications of BFS</a:t>
            </a:r>
            <a:endParaRPr lang="en-US" sz="5195" dirty="0"/>
          </a:p>
        </p:txBody>
      </p:sp>
      <p:sp>
        <p:nvSpPr>
          <p:cNvPr id="5" name="Shape 3"/>
          <p:cNvSpPr/>
          <p:nvPr/>
        </p:nvSpPr>
        <p:spPr>
          <a:xfrm>
            <a:off x="989648" y="2078355"/>
            <a:ext cx="4041100" cy="2925961"/>
          </a:xfrm>
          <a:prstGeom prst="roundRect">
            <a:avLst>
              <a:gd name="adj" fmla="val 4059"/>
            </a:avLst>
          </a:prstGeom>
          <a:solidFill>
            <a:srgbClr val="110080"/>
          </a:solidFill>
          <a:ln w="1643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269921" y="2358628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Network Crawling</a:t>
            </a:r>
            <a:endParaRPr lang="en-US" sz="2598" dirty="0"/>
          </a:p>
        </p:txBody>
      </p:sp>
      <p:sp>
        <p:nvSpPr>
          <p:cNvPr id="7" name="Text 5"/>
          <p:cNvSpPr/>
          <p:nvPr/>
        </p:nvSpPr>
        <p:spPr>
          <a:xfrm>
            <a:off x="1269921" y="3034784"/>
            <a:ext cx="3480554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BFS can be used to crawl web pages or explore networks systematically.</a:t>
            </a:r>
            <a:endParaRPr lang="en-US" sz="2078" dirty="0"/>
          </a:p>
        </p:txBody>
      </p:sp>
      <p:sp>
        <p:nvSpPr>
          <p:cNvPr id="8" name="Shape 6"/>
          <p:cNvSpPr/>
          <p:nvPr/>
        </p:nvSpPr>
        <p:spPr>
          <a:xfrm>
            <a:off x="5294590" y="2078355"/>
            <a:ext cx="4041100" cy="2925961"/>
          </a:xfrm>
          <a:prstGeom prst="roundRect">
            <a:avLst>
              <a:gd name="adj" fmla="val 4059"/>
            </a:avLst>
          </a:prstGeom>
          <a:solidFill>
            <a:srgbClr val="110080"/>
          </a:solidFill>
          <a:ln w="1643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574863" y="2358628"/>
            <a:ext cx="26392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Shortest Path</a:t>
            </a:r>
            <a:endParaRPr lang="en-US" sz="2598" dirty="0"/>
          </a:p>
        </p:txBody>
      </p:sp>
      <p:sp>
        <p:nvSpPr>
          <p:cNvPr id="10" name="Text 8"/>
          <p:cNvSpPr/>
          <p:nvPr/>
        </p:nvSpPr>
        <p:spPr>
          <a:xfrm>
            <a:off x="5574863" y="3034784"/>
            <a:ext cx="3480554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BFS can find the shortest path between two nodes in an unweighted graph.</a:t>
            </a:r>
            <a:endParaRPr lang="en-US" sz="2078" dirty="0"/>
          </a:p>
        </p:txBody>
      </p:sp>
      <p:sp>
        <p:nvSpPr>
          <p:cNvPr id="11" name="Shape 9"/>
          <p:cNvSpPr/>
          <p:nvPr/>
        </p:nvSpPr>
        <p:spPr>
          <a:xfrm>
            <a:off x="9599533" y="2078355"/>
            <a:ext cx="4041100" cy="2925961"/>
          </a:xfrm>
          <a:prstGeom prst="roundRect">
            <a:avLst>
              <a:gd name="adj" fmla="val 4059"/>
            </a:avLst>
          </a:prstGeom>
          <a:solidFill>
            <a:srgbClr val="110080"/>
          </a:solidFill>
          <a:ln w="1643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879806" y="2358628"/>
            <a:ext cx="3369112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Social Network Analysis</a:t>
            </a:r>
            <a:endParaRPr lang="en-US" sz="2598" dirty="0"/>
          </a:p>
        </p:txBody>
      </p:sp>
      <p:sp>
        <p:nvSpPr>
          <p:cNvPr id="13" name="Text 11"/>
          <p:cNvSpPr/>
          <p:nvPr/>
        </p:nvSpPr>
        <p:spPr>
          <a:xfrm>
            <a:off x="9879806" y="3034784"/>
            <a:ext cx="3480554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BFS can help in analyzing social networks, identifying clusters, and finding connections.</a:t>
            </a:r>
            <a:endParaRPr lang="en-US" sz="2078" dirty="0"/>
          </a:p>
        </p:txBody>
      </p:sp>
      <p:sp>
        <p:nvSpPr>
          <p:cNvPr id="14" name="Shape 12"/>
          <p:cNvSpPr/>
          <p:nvPr/>
        </p:nvSpPr>
        <p:spPr>
          <a:xfrm>
            <a:off x="989649" y="5268157"/>
            <a:ext cx="6969608" cy="2378155"/>
          </a:xfrm>
          <a:prstGeom prst="roundRect">
            <a:avLst>
              <a:gd name="adj" fmla="val 5706"/>
            </a:avLst>
          </a:prstGeom>
          <a:solidFill>
            <a:srgbClr val="110080"/>
          </a:solidFill>
          <a:ln w="1643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269921" y="5548432"/>
            <a:ext cx="5351145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rgbClr val="E5E0D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Geographic Information Systems (GIS)</a:t>
            </a:r>
            <a:endParaRPr lang="en-US" sz="2598" dirty="0"/>
          </a:p>
        </p:txBody>
      </p:sp>
      <p:sp>
        <p:nvSpPr>
          <p:cNvPr id="16" name="Text 14"/>
          <p:cNvSpPr/>
          <p:nvPr/>
        </p:nvSpPr>
        <p:spPr>
          <a:xfrm>
            <a:off x="1269922" y="6224588"/>
            <a:ext cx="6562114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BFS can be used for finding the shortest path in road networks, finding the closest facilities, and performing location-based services.</a:t>
            </a:r>
            <a:endParaRPr lang="en-US" sz="2078" dirty="0"/>
          </a:p>
        </p:txBody>
      </p:sp>
      <p:sp>
        <p:nvSpPr>
          <p:cNvPr id="17" name="Text 15"/>
          <p:cNvSpPr/>
          <p:nvPr/>
        </p:nvSpPr>
        <p:spPr>
          <a:xfrm>
            <a:off x="989648" y="7646313"/>
            <a:ext cx="12651105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endParaRPr lang="en-US" sz="207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07241"/>
          </a:xfrm>
          <a:prstGeom prst="rect">
            <a:avLst/>
          </a:prstGeom>
          <a:solidFill>
            <a:srgbClr val="000000"/>
          </a:solidFill>
          <a:ln w="1643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4072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9648" y="725805"/>
            <a:ext cx="9601795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b="1" kern="0" spc="-1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Comparison between DFS and BFS</a:t>
            </a:r>
            <a:endParaRPr lang="en-US" sz="5195" dirty="0"/>
          </a:p>
        </p:txBody>
      </p:sp>
      <p:sp>
        <p:nvSpPr>
          <p:cNvPr id="7" name="Shape 4"/>
          <p:cNvSpPr/>
          <p:nvPr/>
        </p:nvSpPr>
        <p:spPr>
          <a:xfrm>
            <a:off x="989648" y="1946434"/>
            <a:ext cx="12651105" cy="5735003"/>
          </a:xfrm>
          <a:prstGeom prst="roundRect">
            <a:avLst>
              <a:gd name="adj" fmla="val 2071"/>
            </a:avLst>
          </a:prstGeom>
          <a:noFill/>
          <a:ln w="16431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1006078" y="1962864"/>
            <a:ext cx="12618244" cy="7542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269921" y="2128838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DFS</a:t>
            </a:r>
            <a:endParaRPr lang="en-US" sz="2078" dirty="0"/>
          </a:p>
        </p:txBody>
      </p:sp>
      <p:sp>
        <p:nvSpPr>
          <p:cNvPr id="10" name="Text 7"/>
          <p:cNvSpPr/>
          <p:nvPr/>
        </p:nvSpPr>
        <p:spPr>
          <a:xfrm>
            <a:off x="7582853" y="2128838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BFS</a:t>
            </a:r>
            <a:endParaRPr lang="en-US" sz="2078" dirty="0"/>
          </a:p>
        </p:txBody>
      </p:sp>
      <p:sp>
        <p:nvSpPr>
          <p:cNvPr id="11" name="Shape 8"/>
          <p:cNvSpPr/>
          <p:nvPr/>
        </p:nvSpPr>
        <p:spPr>
          <a:xfrm>
            <a:off x="1006078" y="2717125"/>
            <a:ext cx="12618244" cy="7542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269921" y="2883098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Depth-first traversal</a:t>
            </a:r>
            <a:endParaRPr lang="en-US" sz="2078" dirty="0"/>
          </a:p>
        </p:txBody>
      </p:sp>
      <p:sp>
        <p:nvSpPr>
          <p:cNvPr id="13" name="Text 10"/>
          <p:cNvSpPr/>
          <p:nvPr/>
        </p:nvSpPr>
        <p:spPr>
          <a:xfrm>
            <a:off x="7582853" y="2883098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Breadth-first traversal</a:t>
            </a:r>
            <a:endParaRPr lang="en-US" sz="2078" dirty="0"/>
          </a:p>
        </p:txBody>
      </p:sp>
      <p:sp>
        <p:nvSpPr>
          <p:cNvPr id="14" name="Shape 11"/>
          <p:cNvSpPr/>
          <p:nvPr/>
        </p:nvSpPr>
        <p:spPr>
          <a:xfrm>
            <a:off x="1006078" y="3471386"/>
            <a:ext cx="12618244" cy="7542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269921" y="3637359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stack</a:t>
            </a:r>
            <a:endParaRPr lang="en-US" sz="2078" dirty="0"/>
          </a:p>
        </p:txBody>
      </p:sp>
      <p:sp>
        <p:nvSpPr>
          <p:cNvPr id="16" name="Text 13"/>
          <p:cNvSpPr/>
          <p:nvPr/>
        </p:nvSpPr>
        <p:spPr>
          <a:xfrm>
            <a:off x="7582853" y="3637359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queue</a:t>
            </a:r>
            <a:endParaRPr lang="en-US" sz="2078" dirty="0"/>
          </a:p>
        </p:txBody>
      </p:sp>
      <p:sp>
        <p:nvSpPr>
          <p:cNvPr id="17" name="Shape 14"/>
          <p:cNvSpPr/>
          <p:nvPr/>
        </p:nvSpPr>
        <p:spPr>
          <a:xfrm>
            <a:off x="1006078" y="4225647"/>
            <a:ext cx="12618244" cy="7542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269921" y="4391620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get stuck in infinite loops</a:t>
            </a:r>
            <a:endParaRPr lang="en-US" sz="2078" dirty="0"/>
          </a:p>
        </p:txBody>
      </p:sp>
      <p:sp>
        <p:nvSpPr>
          <p:cNvPr id="19" name="Text 16"/>
          <p:cNvSpPr/>
          <p:nvPr/>
        </p:nvSpPr>
        <p:spPr>
          <a:xfrm>
            <a:off x="7582853" y="4391620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Guaranteed to terminate for finite graphs</a:t>
            </a:r>
            <a:endParaRPr lang="en-US" sz="2078" dirty="0"/>
          </a:p>
        </p:txBody>
      </p:sp>
      <p:sp>
        <p:nvSpPr>
          <p:cNvPr id="20" name="Shape 17"/>
          <p:cNvSpPr/>
          <p:nvPr/>
        </p:nvSpPr>
        <p:spPr>
          <a:xfrm>
            <a:off x="1006078" y="4979908"/>
            <a:ext cx="12618244" cy="7542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1269921" y="5145881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exploring deep paths</a:t>
            </a:r>
            <a:endParaRPr lang="en-US" sz="2078" dirty="0"/>
          </a:p>
        </p:txBody>
      </p:sp>
      <p:sp>
        <p:nvSpPr>
          <p:cNvPr id="22" name="Text 19"/>
          <p:cNvSpPr/>
          <p:nvPr/>
        </p:nvSpPr>
        <p:spPr>
          <a:xfrm>
            <a:off x="7582853" y="5145881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finding the shortest path</a:t>
            </a:r>
            <a:endParaRPr lang="en-US" sz="2078" dirty="0"/>
          </a:p>
        </p:txBody>
      </p:sp>
      <p:sp>
        <p:nvSpPr>
          <p:cNvPr id="23" name="Shape 20"/>
          <p:cNvSpPr/>
          <p:nvPr/>
        </p:nvSpPr>
        <p:spPr>
          <a:xfrm>
            <a:off x="1006078" y="5734169"/>
            <a:ext cx="12618244" cy="11765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1269921" y="5900142"/>
            <a:ext cx="5777627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might not explore all nodes in the same component consecutively</a:t>
            </a:r>
            <a:endParaRPr lang="en-US" sz="2078" dirty="0"/>
          </a:p>
        </p:txBody>
      </p:sp>
      <p:sp>
        <p:nvSpPr>
          <p:cNvPr id="25" name="Text 22"/>
          <p:cNvSpPr/>
          <p:nvPr/>
        </p:nvSpPr>
        <p:spPr>
          <a:xfrm>
            <a:off x="7582853" y="5900142"/>
            <a:ext cx="5777627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explores all nodes in one connected component before moving to the next</a:t>
            </a:r>
            <a:endParaRPr lang="en-US" sz="2078" dirty="0"/>
          </a:p>
        </p:txBody>
      </p:sp>
      <p:sp>
        <p:nvSpPr>
          <p:cNvPr id="26" name="Shape 23"/>
          <p:cNvSpPr/>
          <p:nvPr/>
        </p:nvSpPr>
        <p:spPr>
          <a:xfrm>
            <a:off x="1006078" y="6910745"/>
            <a:ext cx="12618244" cy="7542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4"/>
          <p:cNvSpPr/>
          <p:nvPr/>
        </p:nvSpPr>
        <p:spPr>
          <a:xfrm>
            <a:off x="1269921" y="7076718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DFS typically uses less memory space</a:t>
            </a:r>
            <a:endParaRPr lang="en-US" sz="2078" dirty="0"/>
          </a:p>
        </p:txBody>
      </p:sp>
      <p:sp>
        <p:nvSpPr>
          <p:cNvPr id="28" name="Text 25"/>
          <p:cNvSpPr/>
          <p:nvPr/>
        </p:nvSpPr>
        <p:spPr>
          <a:xfrm>
            <a:off x="7582853" y="7076718"/>
            <a:ext cx="5777627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kern="0" spc="-4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BFS uses more memory space</a:t>
            </a:r>
            <a:endParaRPr lang="en-US" sz="207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1360</Words>
  <Application>Microsoft Office PowerPoint</Application>
  <PresentationFormat>Custom</PresentationFormat>
  <Paragraphs>224</Paragraphs>
  <Slides>13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Bahnschrift</vt:lpstr>
      <vt:lpstr>Calibri</vt:lpstr>
      <vt:lpstr>Consolas</vt:lpstr>
      <vt:lpstr>Corbel</vt:lpstr>
      <vt:lpstr>Fira Sans</vt:lpstr>
      <vt:lpstr>Inter</vt:lpstr>
      <vt:lpstr>Javanese Text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Pranav .</cp:lastModifiedBy>
  <cp:revision>2</cp:revision>
  <dcterms:created xsi:type="dcterms:W3CDTF">2023-10-20T08:13:33Z</dcterms:created>
  <dcterms:modified xsi:type="dcterms:W3CDTF">2023-10-28T04:46:20Z</dcterms:modified>
</cp:coreProperties>
</file>